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5.jpg" ContentType="image/unknown"/>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handoutMasterIdLst>
    <p:handoutMasterId r:id="rId18"/>
  </p:handoutMasterIdLst>
  <p:sldIdLst>
    <p:sldId id="262" r:id="rId5"/>
    <p:sldId id="257" r:id="rId6"/>
    <p:sldId id="258" r:id="rId7"/>
    <p:sldId id="263" r:id="rId8"/>
    <p:sldId id="264" r:id="rId9"/>
    <p:sldId id="265" r:id="rId10"/>
    <p:sldId id="266" r:id="rId11"/>
    <p:sldId id="267" r:id="rId12"/>
    <p:sldId id="268" r:id="rId13"/>
    <p:sldId id="286" r:id="rId14"/>
    <p:sldId id="269" r:id="rId15"/>
    <p:sldId id="261" r:id="rId16"/>
  </p:sldIdLst>
  <p:sldSz cx="12188825" cy="6858000"/>
  <p:notesSz cx="6858000" cy="9144000"/>
  <p:defaultTextStyle>
    <a:defPPr rtl="0">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496">
          <p15:clr>
            <a:srgbClr val="A4A3A4"/>
          </p15:clr>
        </p15:guide>
        <p15:guide id="3" orient="horz" pos="2880">
          <p15:clr>
            <a:srgbClr val="A4A3A4"/>
          </p15:clr>
        </p15:guide>
        <p15:guide id="4" orient="horz" pos="1056">
          <p15:clr>
            <a:srgbClr val="A4A3A4"/>
          </p15:clr>
        </p15:guide>
        <p15:guide id="5" orient="horz" pos="3888">
          <p15:clr>
            <a:srgbClr val="A4A3A4"/>
          </p15:clr>
        </p15:guide>
        <p15:guide id="6" orient="horz" pos="240">
          <p15:clr>
            <a:srgbClr val="A4A3A4"/>
          </p15:clr>
        </p15:guide>
        <p15:guide id="7" pos="3839">
          <p15:clr>
            <a:srgbClr val="A4A3A4"/>
          </p15:clr>
        </p15:guide>
        <p15:guide id="8" pos="527">
          <p15:clr>
            <a:srgbClr val="A4A3A4"/>
          </p15:clr>
        </p15:guide>
        <p15:guide id="9" pos="815">
          <p15:clr>
            <a:srgbClr val="A4A3A4"/>
          </p15:clr>
        </p15:guide>
        <p15:guide id="10" pos="6863">
          <p15:clr>
            <a:srgbClr val="A4A3A4"/>
          </p15:clr>
        </p15:guide>
        <p15:guide id="11" pos="6143">
          <p15:clr>
            <a:srgbClr val="A4A3A4"/>
          </p15:clr>
        </p15:guide>
        <p15:guide id="12" pos="470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5" d="100"/>
          <a:sy n="85" d="100"/>
        </p:scale>
        <p:origin x="590" y="48"/>
      </p:cViewPr>
      <p:guideLst>
        <p:guide orient="horz" pos="2160"/>
        <p:guide orient="horz" pos="2496"/>
        <p:guide orient="horz" pos="2880"/>
        <p:guide orient="horz" pos="1056"/>
        <p:guide orient="horz" pos="3888"/>
        <p:guide orient="horz" pos="240"/>
        <p:guide pos="3839"/>
        <p:guide pos="527"/>
        <p:guide pos="815"/>
        <p:guide pos="6863"/>
        <p:guide pos="6143"/>
        <p:guide pos="4703"/>
      </p:guideLst>
    </p:cSldViewPr>
  </p:slideViewPr>
  <p:notesTextViewPr>
    <p:cViewPr>
      <p:scale>
        <a:sx n="1" d="1"/>
        <a:sy n="1" d="1"/>
      </p:scale>
      <p:origin x="0" y="0"/>
    </p:cViewPr>
  </p:notesTextViewPr>
  <p:notesViewPr>
    <p:cSldViewPr>
      <p:cViewPr varScale="1">
        <p:scale>
          <a:sx n="90" d="100"/>
          <a:sy n="90" d="100"/>
        </p:scale>
        <p:origin x="29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42EA2-39BA-4C9A-AD59-755D4917D532}" type="doc">
      <dgm:prSet loTypeId="urn:microsoft.com/office/officeart/2009/layout/ReverseList" loCatId="relationship" qsTypeId="urn:microsoft.com/office/officeart/2005/8/quickstyle/simple1" qsCatId="simple" csTypeId="urn:microsoft.com/office/officeart/2005/8/colors/colorful2" csCatId="colorful" phldr="1"/>
      <dgm:spPr/>
      <dgm:t>
        <a:bodyPr rtlCol="0"/>
        <a:lstStyle/>
        <a:p>
          <a:pPr rtl="0"/>
          <a:endParaRPr lang="en-US"/>
        </a:p>
      </dgm:t>
    </dgm:pt>
    <dgm:pt modelId="{4DF9FE7B-F642-4898-A360-D4E3814E1A3D}">
      <dgm:prSet phldrT="[Text]" custT="1"/>
      <dgm:spPr/>
      <dgm:t>
        <a:bodyPr rtlCol="0"/>
        <a:lstStyle/>
        <a:p>
          <a:pPr rtl="0"/>
          <a:r>
            <a:rPr lang="lt-LT" sz="2400" b="1" noProof="0" dirty="0"/>
            <a:t>1 mokinys</a:t>
          </a:r>
        </a:p>
      </dgm:t>
      <dgm:extLst>
        <a:ext uri="{E40237B7-FDA0-4F09-8148-C483321AD2D9}">
          <dgm14:cNvPr xmlns:dgm14="http://schemas.microsoft.com/office/drawing/2010/diagram" id="0" name="" title="Group A task list"/>
        </a:ext>
      </dgm:extLst>
    </dgm:pt>
    <dgm:pt modelId="{1C10F06D-860A-4604-A7AD-02E614FE3976}" type="parTrans" cxnId="{EBD8BE8D-6018-43E2-B081-034BB5656EB6}">
      <dgm:prSet/>
      <dgm:spPr/>
      <dgm:t>
        <a:bodyPr rtlCol="0"/>
        <a:lstStyle/>
        <a:p>
          <a:pPr rtl="0"/>
          <a:endParaRPr lang="en-US"/>
        </a:p>
      </dgm:t>
    </dgm:pt>
    <dgm:pt modelId="{43C18EFF-81FC-4D70-8C6B-E95FF3730413}" type="sibTrans" cxnId="{EBD8BE8D-6018-43E2-B081-034BB5656EB6}">
      <dgm:prSet/>
      <dgm:spPr/>
      <dgm:t>
        <a:bodyPr rtlCol="0"/>
        <a:lstStyle/>
        <a:p>
          <a:pPr rtl="0"/>
          <a:endParaRPr lang="en-US"/>
        </a:p>
      </dgm:t>
    </dgm:pt>
    <dgm:pt modelId="{EFF2750D-B4B3-474C-8B62-8B638DC31F7E}">
      <dgm:prSet phldrT="[Text]" custT="1"/>
      <dgm:spPr/>
      <dgm:t>
        <a:bodyPr rtlCol="0"/>
        <a:lstStyle/>
        <a:p>
          <a:pPr rtl="0"/>
          <a:r>
            <a:rPr lang="lt-LT" sz="2200" spc="-100" baseline="0" noProof="0" dirty="0"/>
            <a:t>Kuriame kartu patarlę poroje.</a:t>
          </a:r>
        </a:p>
      </dgm:t>
    </dgm:pt>
    <dgm:pt modelId="{AEBC78E6-CDDC-4C8F-A157-3C51E907FACD}" type="parTrans" cxnId="{A058DDA2-48CA-4E5B-B389-F71A59C262B0}">
      <dgm:prSet/>
      <dgm:spPr/>
      <dgm:t>
        <a:bodyPr rtlCol="0"/>
        <a:lstStyle/>
        <a:p>
          <a:pPr rtl="0"/>
          <a:endParaRPr lang="en-US"/>
        </a:p>
      </dgm:t>
    </dgm:pt>
    <dgm:pt modelId="{75C067D7-FCD2-4969-8F27-4BBDA88E75ED}" type="sibTrans" cxnId="{A058DDA2-48CA-4E5B-B389-F71A59C262B0}">
      <dgm:prSet/>
      <dgm:spPr/>
      <dgm:t>
        <a:bodyPr rtlCol="0"/>
        <a:lstStyle/>
        <a:p>
          <a:pPr rtl="0"/>
          <a:endParaRPr lang="en-US"/>
        </a:p>
      </dgm:t>
    </dgm:pt>
    <dgm:pt modelId="{3929B1E1-4BC4-4C73-ABE8-27CEF96A3652}">
      <dgm:prSet phldrT="[Text]" custT="1"/>
      <dgm:spPr/>
      <dgm:t>
        <a:bodyPr rtlCol="0"/>
        <a:lstStyle/>
        <a:p>
          <a:pPr rtl="0"/>
          <a:r>
            <a:rPr lang="lt-LT" sz="2400" b="1" noProof="0" dirty="0"/>
            <a:t>2 mokinys</a:t>
          </a:r>
        </a:p>
      </dgm:t>
      <dgm:extLst>
        <a:ext uri="{E40237B7-FDA0-4F09-8148-C483321AD2D9}">
          <dgm14:cNvPr xmlns:dgm14="http://schemas.microsoft.com/office/drawing/2010/diagram" id="0" name="" title="Group B task list"/>
        </a:ext>
      </dgm:extLst>
    </dgm:pt>
    <dgm:pt modelId="{F356CC76-9117-4B79-A270-BBBAFD3E9C79}" type="parTrans" cxnId="{1339090C-9A95-4C05-841C-FA3AF987601B}">
      <dgm:prSet/>
      <dgm:spPr/>
      <dgm:t>
        <a:bodyPr rtlCol="0"/>
        <a:lstStyle/>
        <a:p>
          <a:pPr rtl="0"/>
          <a:endParaRPr lang="en-US"/>
        </a:p>
      </dgm:t>
    </dgm:pt>
    <dgm:pt modelId="{19BA0C22-38BB-4E9F-89D5-0FF5FF9F12CE}" type="sibTrans" cxnId="{1339090C-9A95-4C05-841C-FA3AF987601B}">
      <dgm:prSet/>
      <dgm:spPr/>
      <dgm:t>
        <a:bodyPr rtlCol="0"/>
        <a:lstStyle/>
        <a:p>
          <a:pPr rtl="0"/>
          <a:endParaRPr lang="en-US"/>
        </a:p>
      </dgm:t>
    </dgm:pt>
    <dgm:pt modelId="{99E0600D-9954-43F4-8926-13B8777FAAA1}">
      <dgm:prSet phldrT="[Text]" custT="1"/>
      <dgm:spPr/>
      <dgm:t>
        <a:bodyPr rtlCol="0"/>
        <a:lstStyle/>
        <a:p>
          <a:pPr rtl="0"/>
          <a:r>
            <a:rPr lang="lt-LT" sz="2200" spc="-100" baseline="0" noProof="0" dirty="0"/>
            <a:t>Kuriame kartu patarlę poroje.</a:t>
          </a:r>
        </a:p>
      </dgm:t>
    </dgm:pt>
    <dgm:pt modelId="{BE23F476-2C5C-42ED-BF2B-CD5FC7ADDDF6}" type="parTrans" cxnId="{09FCCB9D-A30A-4326-970E-26252D39327F}">
      <dgm:prSet/>
      <dgm:spPr/>
      <dgm:t>
        <a:bodyPr rtlCol="0"/>
        <a:lstStyle/>
        <a:p>
          <a:pPr rtl="0"/>
          <a:endParaRPr lang="en-US"/>
        </a:p>
      </dgm:t>
    </dgm:pt>
    <dgm:pt modelId="{C44937DC-4907-4769-AA8B-1B3E7391D7B0}" type="sibTrans" cxnId="{09FCCB9D-A30A-4326-970E-26252D39327F}">
      <dgm:prSet/>
      <dgm:spPr/>
      <dgm:t>
        <a:bodyPr rtlCol="0"/>
        <a:lstStyle/>
        <a:p>
          <a:pPr rtl="0"/>
          <a:endParaRPr lang="en-US"/>
        </a:p>
      </dgm:t>
    </dgm:pt>
    <dgm:pt modelId="{71C6CCF9-B8B8-4B6B-9060-603E0ED91B4C}" type="pres">
      <dgm:prSet presAssocID="{3F442EA2-39BA-4C9A-AD59-755D4917D532}" presName="Name0" presStyleCnt="0">
        <dgm:presLayoutVars>
          <dgm:chMax val="2"/>
          <dgm:chPref val="2"/>
          <dgm:animLvl val="lvl"/>
        </dgm:presLayoutVars>
      </dgm:prSet>
      <dgm:spPr/>
    </dgm:pt>
    <dgm:pt modelId="{570B11A3-7948-480D-A6DF-6D30FE93FE61}" type="pres">
      <dgm:prSet presAssocID="{3F442EA2-39BA-4C9A-AD59-755D4917D532}" presName="LeftText" presStyleLbl="revTx" presStyleIdx="0" presStyleCnt="0">
        <dgm:presLayoutVars>
          <dgm:bulletEnabled val="1"/>
        </dgm:presLayoutVars>
      </dgm:prSet>
      <dgm:spPr/>
    </dgm:pt>
    <dgm:pt modelId="{75E1D8CE-FF40-4C4A-9817-2362B1118B6D}" type="pres">
      <dgm:prSet presAssocID="{3F442EA2-39BA-4C9A-AD59-755D4917D532}" presName="LeftNode" presStyleLbl="bgImgPlace1" presStyleIdx="0" presStyleCnt="2">
        <dgm:presLayoutVars>
          <dgm:chMax val="2"/>
          <dgm:chPref val="2"/>
        </dgm:presLayoutVars>
      </dgm:prSet>
      <dgm:spPr/>
    </dgm:pt>
    <dgm:pt modelId="{37B708FA-9956-49C1-91FE-A257B80823C4}" type="pres">
      <dgm:prSet presAssocID="{3F442EA2-39BA-4C9A-AD59-755D4917D532}" presName="RightText" presStyleLbl="revTx" presStyleIdx="0" presStyleCnt="0">
        <dgm:presLayoutVars>
          <dgm:bulletEnabled val="1"/>
        </dgm:presLayoutVars>
      </dgm:prSet>
      <dgm:spPr/>
    </dgm:pt>
    <dgm:pt modelId="{3A76F6E3-BE2C-4E68-B27C-D774B28C018E}" type="pres">
      <dgm:prSet presAssocID="{3F442EA2-39BA-4C9A-AD59-755D4917D532}" presName="RightNode" presStyleLbl="bgImgPlace1" presStyleIdx="1" presStyleCnt="2">
        <dgm:presLayoutVars>
          <dgm:chMax val="0"/>
          <dgm:chPref val="0"/>
        </dgm:presLayoutVars>
      </dgm:prSet>
      <dgm:spPr/>
    </dgm:pt>
    <dgm:pt modelId="{3C49965F-40A9-44AE-AD4B-5DD41A84CED1}" type="pres">
      <dgm:prSet presAssocID="{3F442EA2-39BA-4C9A-AD59-755D4917D532}" presName="TopArrow" presStyleLbl="node1" presStyleIdx="0" presStyleCnt="2"/>
      <dgm:spPr/>
      <dgm:extLst>
        <a:ext uri="{E40237B7-FDA0-4F09-8148-C483321AD2D9}">
          <dgm14:cNvPr xmlns:dgm14="http://schemas.microsoft.com/office/drawing/2010/diagram" id="0" name="" title="Arrow pointing from Group A to Group B"/>
        </a:ext>
      </dgm:extLst>
    </dgm:pt>
    <dgm:pt modelId="{A93044BE-FA3C-4D46-BC99-F9210A9298D2}" type="pres">
      <dgm:prSet presAssocID="{3F442EA2-39BA-4C9A-AD59-755D4917D532}" presName="BottomArrow" presStyleLbl="node1" presStyleIdx="1" presStyleCnt="2"/>
      <dgm:spPr/>
      <dgm:extLst>
        <a:ext uri="{E40237B7-FDA0-4F09-8148-C483321AD2D9}">
          <dgm14:cNvPr xmlns:dgm14="http://schemas.microsoft.com/office/drawing/2010/diagram" id="0" name="" title="Arrow pointing from Group B to Group A"/>
        </a:ext>
      </dgm:extLst>
    </dgm:pt>
  </dgm:ptLst>
  <dgm:cxnLst>
    <dgm:cxn modelId="{1339090C-9A95-4C05-841C-FA3AF987601B}" srcId="{3F442EA2-39BA-4C9A-AD59-755D4917D532}" destId="{3929B1E1-4BC4-4C73-ABE8-27CEF96A3652}" srcOrd="1" destOrd="0" parTransId="{F356CC76-9117-4B79-A270-BBBAFD3E9C79}" sibTransId="{19BA0C22-38BB-4E9F-89D5-0FF5FF9F12CE}"/>
    <dgm:cxn modelId="{527D590C-3B6A-424C-8480-19D81D93715C}" type="presOf" srcId="{EFF2750D-B4B3-474C-8B62-8B638DC31F7E}" destId="{75E1D8CE-FF40-4C4A-9817-2362B1118B6D}" srcOrd="1" destOrd="1" presId="urn:microsoft.com/office/officeart/2009/layout/ReverseList"/>
    <dgm:cxn modelId="{473F9B1E-38B8-4EB6-B34C-315F41BEAEC2}" type="presOf" srcId="{4DF9FE7B-F642-4898-A360-D4E3814E1A3D}" destId="{570B11A3-7948-480D-A6DF-6D30FE93FE61}" srcOrd="0" destOrd="0" presId="urn:microsoft.com/office/officeart/2009/layout/ReverseList"/>
    <dgm:cxn modelId="{80841240-3F0B-4AA1-9545-3051F0D4721C}" type="presOf" srcId="{3929B1E1-4BC4-4C73-ABE8-27CEF96A3652}" destId="{37B708FA-9956-49C1-91FE-A257B80823C4}" srcOrd="0" destOrd="0" presId="urn:microsoft.com/office/officeart/2009/layout/ReverseList"/>
    <dgm:cxn modelId="{9F4F225E-797F-4A34-B7A4-E702CC642B41}" type="presOf" srcId="{99E0600D-9954-43F4-8926-13B8777FAAA1}" destId="{37B708FA-9956-49C1-91FE-A257B80823C4}" srcOrd="0" destOrd="1" presId="urn:microsoft.com/office/officeart/2009/layout/ReverseList"/>
    <dgm:cxn modelId="{80B2BD50-07E0-4151-AA3C-881E200E830C}" type="presOf" srcId="{EFF2750D-B4B3-474C-8B62-8B638DC31F7E}" destId="{570B11A3-7948-480D-A6DF-6D30FE93FE61}" srcOrd="0" destOrd="1" presId="urn:microsoft.com/office/officeart/2009/layout/ReverseList"/>
    <dgm:cxn modelId="{CA6E0278-FDFB-4359-83B2-0BAE61D5C25C}" type="presOf" srcId="{4DF9FE7B-F642-4898-A360-D4E3814E1A3D}" destId="{75E1D8CE-FF40-4C4A-9817-2362B1118B6D}" srcOrd="1" destOrd="0" presId="urn:microsoft.com/office/officeart/2009/layout/ReverseList"/>
    <dgm:cxn modelId="{EBD8BE8D-6018-43E2-B081-034BB5656EB6}" srcId="{3F442EA2-39BA-4C9A-AD59-755D4917D532}" destId="{4DF9FE7B-F642-4898-A360-D4E3814E1A3D}" srcOrd="0" destOrd="0" parTransId="{1C10F06D-860A-4604-A7AD-02E614FE3976}" sibTransId="{43C18EFF-81FC-4D70-8C6B-E95FF3730413}"/>
    <dgm:cxn modelId="{DC28CA91-B3B3-473E-9CDB-75DB610A6149}" type="presOf" srcId="{3929B1E1-4BC4-4C73-ABE8-27CEF96A3652}" destId="{3A76F6E3-BE2C-4E68-B27C-D774B28C018E}" srcOrd="1" destOrd="0" presId="urn:microsoft.com/office/officeart/2009/layout/ReverseList"/>
    <dgm:cxn modelId="{647F8A95-8ED1-4DCC-876F-0CACD83ACF08}" type="presOf" srcId="{3F442EA2-39BA-4C9A-AD59-755D4917D532}" destId="{71C6CCF9-B8B8-4B6B-9060-603E0ED91B4C}" srcOrd="0" destOrd="0" presId="urn:microsoft.com/office/officeart/2009/layout/ReverseList"/>
    <dgm:cxn modelId="{09FCCB9D-A30A-4326-970E-26252D39327F}" srcId="{3929B1E1-4BC4-4C73-ABE8-27CEF96A3652}" destId="{99E0600D-9954-43F4-8926-13B8777FAAA1}" srcOrd="0" destOrd="0" parTransId="{BE23F476-2C5C-42ED-BF2B-CD5FC7ADDDF6}" sibTransId="{C44937DC-4907-4769-AA8B-1B3E7391D7B0}"/>
    <dgm:cxn modelId="{A058DDA2-48CA-4E5B-B389-F71A59C262B0}" srcId="{4DF9FE7B-F642-4898-A360-D4E3814E1A3D}" destId="{EFF2750D-B4B3-474C-8B62-8B638DC31F7E}" srcOrd="0" destOrd="0" parTransId="{AEBC78E6-CDDC-4C8F-A157-3C51E907FACD}" sibTransId="{75C067D7-FCD2-4969-8F27-4BBDA88E75ED}"/>
    <dgm:cxn modelId="{65EDB9B7-FD79-4EA0-9268-14B4EFEBE5AD}" type="presOf" srcId="{99E0600D-9954-43F4-8926-13B8777FAAA1}" destId="{3A76F6E3-BE2C-4E68-B27C-D774B28C018E}" srcOrd="1" destOrd="1" presId="urn:microsoft.com/office/officeart/2009/layout/ReverseList"/>
    <dgm:cxn modelId="{983384BF-A0F9-49D7-B039-F24E0CE37E93}" type="presParOf" srcId="{71C6CCF9-B8B8-4B6B-9060-603E0ED91B4C}" destId="{570B11A3-7948-480D-A6DF-6D30FE93FE61}" srcOrd="0" destOrd="0" presId="urn:microsoft.com/office/officeart/2009/layout/ReverseList"/>
    <dgm:cxn modelId="{E823DF85-571D-4FEA-B20C-9B2872107A79}" type="presParOf" srcId="{71C6CCF9-B8B8-4B6B-9060-603E0ED91B4C}" destId="{75E1D8CE-FF40-4C4A-9817-2362B1118B6D}" srcOrd="1" destOrd="0" presId="urn:microsoft.com/office/officeart/2009/layout/ReverseList"/>
    <dgm:cxn modelId="{D4714303-1AF5-4708-A361-9CB30A5994DF}" type="presParOf" srcId="{71C6CCF9-B8B8-4B6B-9060-603E0ED91B4C}" destId="{37B708FA-9956-49C1-91FE-A257B80823C4}" srcOrd="2" destOrd="0" presId="urn:microsoft.com/office/officeart/2009/layout/ReverseList"/>
    <dgm:cxn modelId="{843A2446-3A39-404E-A7CB-D2DBE589E509}" type="presParOf" srcId="{71C6CCF9-B8B8-4B6B-9060-603E0ED91B4C}" destId="{3A76F6E3-BE2C-4E68-B27C-D774B28C018E}" srcOrd="3" destOrd="0" presId="urn:microsoft.com/office/officeart/2009/layout/ReverseList"/>
    <dgm:cxn modelId="{67426D05-FB7A-41A1-B590-49CAA4E565A6}" type="presParOf" srcId="{71C6CCF9-B8B8-4B6B-9060-603E0ED91B4C}" destId="{3C49965F-40A9-44AE-AD4B-5DD41A84CED1}" srcOrd="4" destOrd="0" presId="urn:microsoft.com/office/officeart/2009/layout/ReverseList"/>
    <dgm:cxn modelId="{6E5666B8-8C8E-43ED-9C6B-ACB8153790AC}" type="presParOf" srcId="{71C6CCF9-B8B8-4B6B-9060-603E0ED91B4C}" destId="{A93044BE-FA3C-4D46-BC99-F9210A9298D2}"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1D8CE-FF40-4C4A-9817-2362B1118B6D}">
      <dsp:nvSpPr>
        <dsp:cNvPr id="0" name=""/>
        <dsp:cNvSpPr/>
      </dsp:nvSpPr>
      <dsp:spPr>
        <a:xfrm rot="16200000">
          <a:off x="-18932" y="1364969"/>
          <a:ext cx="2890349" cy="1766310"/>
        </a:xfrm>
        <a:prstGeom prst="round2SameRect">
          <a:avLst>
            <a:gd name="adj1" fmla="val 16670"/>
            <a:gd name="adj2" fmla="val 0"/>
          </a:avLst>
        </a:prstGeom>
        <a:solidFill>
          <a:schemeClr val="accent2">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52400" rIns="137160" bIns="152400" numCol="1" spcCol="1270" rtlCol="0" anchor="t" anchorCtr="0">
          <a:noAutofit/>
        </a:bodyPr>
        <a:lstStyle/>
        <a:p>
          <a:pPr marL="0" lvl="0" indent="0" algn="l" defTabSz="1066800" rtl="0">
            <a:lnSpc>
              <a:spcPct val="90000"/>
            </a:lnSpc>
            <a:spcBef>
              <a:spcPct val="0"/>
            </a:spcBef>
            <a:spcAft>
              <a:spcPct val="35000"/>
            </a:spcAft>
            <a:buNone/>
          </a:pPr>
          <a:r>
            <a:rPr lang="lt-LT" sz="2400" b="1" kern="1200" noProof="0" dirty="0"/>
            <a:t>1 mokinys</a:t>
          </a:r>
        </a:p>
        <a:p>
          <a:pPr marL="228600" lvl="1" indent="-228600" algn="l" defTabSz="977900" rtl="0">
            <a:lnSpc>
              <a:spcPct val="90000"/>
            </a:lnSpc>
            <a:spcBef>
              <a:spcPct val="0"/>
            </a:spcBef>
            <a:spcAft>
              <a:spcPct val="15000"/>
            </a:spcAft>
            <a:buChar char="•"/>
          </a:pPr>
          <a:r>
            <a:rPr lang="lt-LT" sz="2200" kern="1200" spc="-100" baseline="0" noProof="0" dirty="0"/>
            <a:t>Kuriame kartu patarlę poroje.</a:t>
          </a:r>
        </a:p>
      </dsp:txBody>
      <dsp:txXfrm rot="5400000">
        <a:off x="629327" y="889190"/>
        <a:ext cx="1680070" cy="2717869"/>
      </dsp:txXfrm>
    </dsp:sp>
    <dsp:sp modelId="{3A76F6E3-BE2C-4E68-B27C-D774B28C018E}">
      <dsp:nvSpPr>
        <dsp:cNvPr id="0" name=""/>
        <dsp:cNvSpPr/>
      </dsp:nvSpPr>
      <dsp:spPr>
        <a:xfrm rot="5400000">
          <a:off x="1827582" y="1364969"/>
          <a:ext cx="2890349" cy="1766310"/>
        </a:xfrm>
        <a:prstGeom prst="round2SameRect">
          <a:avLst>
            <a:gd name="adj1" fmla="val 16670"/>
            <a:gd name="adj2" fmla="val 0"/>
          </a:avLst>
        </a:prstGeom>
        <a:solidFill>
          <a:schemeClr val="accent2">
            <a:tint val="50000"/>
            <a:hueOff val="1952360"/>
            <a:satOff val="-6995"/>
            <a:lumOff val="1439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52400" rIns="91440" bIns="152400" numCol="1" spcCol="1270" rtlCol="0" anchor="t" anchorCtr="0">
          <a:noAutofit/>
        </a:bodyPr>
        <a:lstStyle/>
        <a:p>
          <a:pPr marL="0" lvl="0" indent="0" algn="l" defTabSz="1066800" rtl="0">
            <a:lnSpc>
              <a:spcPct val="90000"/>
            </a:lnSpc>
            <a:spcBef>
              <a:spcPct val="0"/>
            </a:spcBef>
            <a:spcAft>
              <a:spcPct val="35000"/>
            </a:spcAft>
            <a:buNone/>
          </a:pPr>
          <a:r>
            <a:rPr lang="lt-LT" sz="2400" b="1" kern="1200" noProof="0" dirty="0"/>
            <a:t>2 mokinys</a:t>
          </a:r>
        </a:p>
        <a:p>
          <a:pPr marL="228600" lvl="1" indent="-228600" algn="l" defTabSz="977900" rtl="0">
            <a:lnSpc>
              <a:spcPct val="90000"/>
            </a:lnSpc>
            <a:spcBef>
              <a:spcPct val="0"/>
            </a:spcBef>
            <a:spcAft>
              <a:spcPct val="15000"/>
            </a:spcAft>
            <a:buChar char="•"/>
          </a:pPr>
          <a:r>
            <a:rPr lang="lt-LT" sz="2200" kern="1200" spc="-100" baseline="0" noProof="0" dirty="0"/>
            <a:t>Kuriame kartu patarlę poroje.</a:t>
          </a:r>
        </a:p>
      </dsp:txBody>
      <dsp:txXfrm rot="-5400000">
        <a:off x="2389601" y="889190"/>
        <a:ext cx="1680070" cy="2717869"/>
      </dsp:txXfrm>
    </dsp:sp>
    <dsp:sp modelId="{3C49965F-40A9-44AE-AD4B-5DD41A84CED1}">
      <dsp:nvSpPr>
        <dsp:cNvPr id="0" name=""/>
        <dsp:cNvSpPr/>
      </dsp:nvSpPr>
      <dsp:spPr>
        <a:xfrm>
          <a:off x="1426061" y="0"/>
          <a:ext cx="1846514" cy="1846425"/>
        </a:xfrm>
        <a:prstGeom prst="circularArrow">
          <a:avLst>
            <a:gd name="adj1" fmla="val 12500"/>
            <a:gd name="adj2" fmla="val 1142322"/>
            <a:gd name="adj3" fmla="val 20457678"/>
            <a:gd name="adj4" fmla="val 10800000"/>
            <a:gd name="adj5" fmla="val 125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3044BE-FA3C-4D46-BC99-F9210A9298D2}">
      <dsp:nvSpPr>
        <dsp:cNvPr id="0" name=""/>
        <dsp:cNvSpPr/>
      </dsp:nvSpPr>
      <dsp:spPr>
        <a:xfrm rot="10800000">
          <a:off x="1426061" y="2649374"/>
          <a:ext cx="1846514" cy="1846425"/>
        </a:xfrm>
        <a:prstGeom prst="circularArrow">
          <a:avLst>
            <a:gd name="adj1" fmla="val 12500"/>
            <a:gd name="adj2" fmla="val 1142322"/>
            <a:gd name="adj3" fmla="val 20457678"/>
            <a:gd name="adj4" fmla="val 10800000"/>
            <a:gd name="adj5" fmla="val 12500"/>
          </a:avLst>
        </a:prstGeom>
        <a:solidFill>
          <a:schemeClr val="accent2">
            <a:hueOff val="1907789"/>
            <a:satOff val="-43528"/>
            <a:lumOff val="1607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lt-LT" dirty="0"/>
          </a:p>
        </p:txBody>
      </p:sp>
      <p:sp>
        <p:nvSpPr>
          <p:cNvPr id="3" name="2 datos vietos rezervavimo ženklas"/>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CA5D1C2B-E5FD-4684-B7E6-93C4D98EAF95}" type="datetime1">
              <a:rPr lang="lt-LT" smtClean="0"/>
              <a:t>2025-01-21</a:t>
            </a:fld>
            <a:endParaRPr lang="lt-LT" dirty="0"/>
          </a:p>
        </p:txBody>
      </p:sp>
      <p:sp>
        <p:nvSpPr>
          <p:cNvPr id="4" name="3 poraštės vietos rezervavimo ženklas"/>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lt-LT" dirty="0"/>
          </a:p>
        </p:txBody>
      </p:sp>
      <p:sp>
        <p:nvSpPr>
          <p:cNvPr id="5" name="4 skaidrės numerio vietos rezervavimo ženklas"/>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9C567D4A-04CB-4EDF-8FB1-342A02FC8EC5}" type="slidenum">
              <a:rPr lang="lt-LT" smtClean="0"/>
              <a:t>‹#›</a:t>
            </a:fld>
            <a:endParaRPr lang="lt-LT" dirty="0"/>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lt-LT" noProof="0" dirty="0"/>
          </a:p>
        </p:txBody>
      </p:sp>
      <p:sp>
        <p:nvSpPr>
          <p:cNvPr id="3" name="2 datos vietos rezervavimo ženklas"/>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B650C55D-D8C9-41F3-91EB-E6EF7F340C8B}" type="datetime1">
              <a:rPr lang="lt-LT" noProof="0" smtClean="0"/>
              <a:t>2025-01-21</a:t>
            </a:fld>
            <a:endParaRPr lang="lt-LT" noProof="0" dirty="0"/>
          </a:p>
        </p:txBody>
      </p:sp>
      <p:sp>
        <p:nvSpPr>
          <p:cNvPr id="4" name="3 skaidrės vaizdo vietos rezervavimo ženklas"/>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lt-LT" noProof="0" dirty="0"/>
          </a:p>
        </p:txBody>
      </p:sp>
      <p:sp>
        <p:nvSpPr>
          <p:cNvPr id="5" name="4 pastabų vietos rezervavimo ženkl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lt-LT" noProof="0" dirty="0"/>
              <a:t>Redaguoti šablono teksto stilius</a:t>
            </a:r>
          </a:p>
          <a:p>
            <a:pPr lvl="1" rtl="0"/>
            <a:r>
              <a:rPr lang="lt-LT" noProof="0" dirty="0"/>
              <a:t>Antras lygis</a:t>
            </a:r>
          </a:p>
          <a:p>
            <a:pPr lvl="2" rtl="0"/>
            <a:r>
              <a:rPr lang="lt-LT" noProof="0" dirty="0"/>
              <a:t>Trečias lygis</a:t>
            </a:r>
          </a:p>
          <a:p>
            <a:pPr lvl="3" rtl="0"/>
            <a:r>
              <a:rPr lang="lt-LT" noProof="0" dirty="0"/>
              <a:t>Ketvirtas lygis</a:t>
            </a:r>
          </a:p>
          <a:p>
            <a:pPr lvl="4" rtl="0"/>
            <a:r>
              <a:rPr lang="lt-LT" noProof="0" dirty="0"/>
              <a:t>Penktas lygis</a:t>
            </a:r>
          </a:p>
        </p:txBody>
      </p:sp>
      <p:sp>
        <p:nvSpPr>
          <p:cNvPr id="6" name="5 poraštės vietos rezervavimo ženklas"/>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lt-LT" noProof="0" dirty="0"/>
          </a:p>
        </p:txBody>
      </p:sp>
      <p:sp>
        <p:nvSpPr>
          <p:cNvPr id="7" name="6 skaidrės numerio vietos rezervavimo ženklas"/>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2E61351F-DBB1-4664-ADA9-83BC7CB8848D}" type="slidenum">
              <a:rPr lang="lt-LT" noProof="0" smtClean="0"/>
              <a:t>‹#›</a:t>
            </a:fld>
            <a:endParaRPr lang="lt-LT" noProof="0" dirty="0"/>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kaidrės vaizdo vietos rezervavimo ženklas"/>
          <p:cNvSpPr>
            <a:spLocks noGrp="1" noRot="1" noChangeAspect="1"/>
          </p:cNvSpPr>
          <p:nvPr>
            <p:ph type="sldImg"/>
          </p:nvPr>
        </p:nvSpPr>
        <p:spPr/>
      </p:sp>
      <p:sp>
        <p:nvSpPr>
          <p:cNvPr id="3" name="2 pastabų vietos rezervavimo ženklas"/>
          <p:cNvSpPr>
            <a:spLocks noGrp="1"/>
          </p:cNvSpPr>
          <p:nvPr>
            <p:ph type="body" idx="1"/>
          </p:nvPr>
        </p:nvSpPr>
        <p:spPr/>
        <p:txBody>
          <a:bodyPr/>
          <a:lstStyle/>
          <a:p>
            <a:endParaRPr lang="lt-LT" dirty="0"/>
          </a:p>
        </p:txBody>
      </p:sp>
      <p:sp>
        <p:nvSpPr>
          <p:cNvPr id="4" name="3 skaidrės numerio vietos rezervavimo ženklas"/>
          <p:cNvSpPr>
            <a:spLocks noGrp="1"/>
          </p:cNvSpPr>
          <p:nvPr>
            <p:ph type="sldNum" sz="quarter" idx="10"/>
          </p:nvPr>
        </p:nvSpPr>
        <p:spPr/>
        <p:txBody>
          <a:bodyPr/>
          <a:lstStyle/>
          <a:p>
            <a:pPr rtl="0"/>
            <a:fld id="{2E61351F-DBB1-4664-ADA9-83BC7CB8848D}" type="slidenum">
              <a:rPr lang="lt-LT" smtClean="0"/>
              <a:t>2</a:t>
            </a:fld>
            <a:endParaRPr lang="lt-LT" dirty="0"/>
          </a:p>
        </p:txBody>
      </p:sp>
    </p:spTree>
    <p:extLst>
      <p:ext uri="{BB962C8B-B14F-4D97-AF65-F5344CB8AC3E}">
        <p14:creationId xmlns:p14="http://schemas.microsoft.com/office/powerpoint/2010/main" val="413791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kaidrės vaizdo vietos rezervavimo ženklas"/>
          <p:cNvSpPr>
            <a:spLocks noGrp="1" noRot="1" noChangeAspect="1"/>
          </p:cNvSpPr>
          <p:nvPr>
            <p:ph type="sldImg"/>
          </p:nvPr>
        </p:nvSpPr>
        <p:spPr/>
      </p:sp>
      <p:sp>
        <p:nvSpPr>
          <p:cNvPr id="3" name="2 pastabų vietos rezervavimo ženklas"/>
          <p:cNvSpPr>
            <a:spLocks noGrp="1"/>
          </p:cNvSpPr>
          <p:nvPr>
            <p:ph type="body" idx="1"/>
          </p:nvPr>
        </p:nvSpPr>
        <p:spPr/>
        <p:txBody>
          <a:bodyPr/>
          <a:lstStyle/>
          <a:p>
            <a:endParaRPr lang="lt-LT" dirty="0"/>
          </a:p>
        </p:txBody>
      </p:sp>
      <p:sp>
        <p:nvSpPr>
          <p:cNvPr id="4" name="3 skaidrės numerio vietos rezervavimo ženklas"/>
          <p:cNvSpPr>
            <a:spLocks noGrp="1"/>
          </p:cNvSpPr>
          <p:nvPr>
            <p:ph type="sldNum" sz="quarter" idx="10"/>
          </p:nvPr>
        </p:nvSpPr>
        <p:spPr/>
        <p:txBody>
          <a:bodyPr/>
          <a:lstStyle/>
          <a:p>
            <a:pPr rtl="0"/>
            <a:fld id="{2E61351F-DBB1-4664-ADA9-83BC7CB8848D}" type="slidenum">
              <a:rPr lang="lt-LT" smtClean="0"/>
              <a:t>3</a:t>
            </a:fld>
            <a:endParaRPr lang="lt-LT" dirty="0"/>
          </a:p>
        </p:txBody>
      </p:sp>
    </p:spTree>
    <p:extLst>
      <p:ext uri="{BB962C8B-B14F-4D97-AF65-F5344CB8AC3E}">
        <p14:creationId xmlns:p14="http://schemas.microsoft.com/office/powerpoint/2010/main" val="2801677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kaidrės vaizdo vietos rezervavimo ženklas"/>
          <p:cNvSpPr>
            <a:spLocks noGrp="1" noRot="1" noChangeAspect="1"/>
          </p:cNvSpPr>
          <p:nvPr>
            <p:ph type="sldImg"/>
          </p:nvPr>
        </p:nvSpPr>
        <p:spPr/>
      </p:sp>
      <p:sp>
        <p:nvSpPr>
          <p:cNvPr id="3" name="2 pastabų vietos rezervavimo ženklas"/>
          <p:cNvSpPr>
            <a:spLocks noGrp="1"/>
          </p:cNvSpPr>
          <p:nvPr>
            <p:ph type="body" idx="1"/>
          </p:nvPr>
        </p:nvSpPr>
        <p:spPr/>
        <p:txBody>
          <a:bodyPr/>
          <a:lstStyle/>
          <a:p>
            <a:endParaRPr lang="lt-LT" dirty="0"/>
          </a:p>
        </p:txBody>
      </p:sp>
      <p:sp>
        <p:nvSpPr>
          <p:cNvPr id="4" name="3 skaidrės numerio vietos rezervavimo ženklas"/>
          <p:cNvSpPr>
            <a:spLocks noGrp="1"/>
          </p:cNvSpPr>
          <p:nvPr>
            <p:ph type="sldNum" sz="quarter" idx="10"/>
          </p:nvPr>
        </p:nvSpPr>
        <p:spPr/>
        <p:txBody>
          <a:bodyPr/>
          <a:lstStyle/>
          <a:p>
            <a:pPr rtl="0"/>
            <a:fld id="{2E61351F-DBB1-4664-ADA9-83BC7CB8848D}" type="slidenum">
              <a:rPr lang="lt-LT" smtClean="0"/>
              <a:t>12</a:t>
            </a:fld>
            <a:endParaRPr lang="lt-LT" dirty="0"/>
          </a:p>
        </p:txBody>
      </p:sp>
    </p:spTree>
    <p:extLst>
      <p:ext uri="{BB962C8B-B14F-4D97-AF65-F5344CB8AC3E}">
        <p14:creationId xmlns:p14="http://schemas.microsoft.com/office/powerpoint/2010/main" val="2835740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radinė skaidrė">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1 pavadinimas"/>
          <p:cNvSpPr>
            <a:spLocks noGrp="1"/>
          </p:cNvSpPr>
          <p:nvPr>
            <p:ph type="ctrTitle"/>
          </p:nvPr>
        </p:nvSpPr>
        <p:spPr>
          <a:xfrm>
            <a:off x="1293814" y="990600"/>
            <a:ext cx="8458200" cy="3200400"/>
          </a:xfrm>
        </p:spPr>
        <p:txBody>
          <a:bodyPr rtlCol="0">
            <a:normAutofit/>
          </a:bodyPr>
          <a:lstStyle>
            <a:lvl1pPr rtl="0">
              <a:defRPr sz="6000"/>
            </a:lvl1pPr>
          </a:lstStyle>
          <a:p>
            <a:pPr rtl="0"/>
            <a:r>
              <a:rPr lang="lt-LT" noProof="0"/>
              <a:t>Spustelėję redaguokite stilių</a:t>
            </a:r>
            <a:endParaRPr lang="lt-LT" noProof="0" dirty="0"/>
          </a:p>
        </p:txBody>
      </p:sp>
      <p:sp>
        <p:nvSpPr>
          <p:cNvPr id="3" name="2 paantraštė"/>
          <p:cNvSpPr>
            <a:spLocks noGrp="1"/>
          </p:cNvSpPr>
          <p:nvPr>
            <p:ph type="subTitle" idx="1"/>
          </p:nvPr>
        </p:nvSpPr>
        <p:spPr>
          <a:xfrm>
            <a:off x="1293813" y="4267200"/>
            <a:ext cx="8458200" cy="1371600"/>
          </a:xfrm>
          <a:noFill/>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lt-LT" noProof="0"/>
              <a:t>Spustelėkite norėdami redaguoti šablono paantraštės stilių</a:t>
            </a:r>
            <a:endParaRPr lang="lt-LT" noProof="0" dirty="0"/>
          </a:p>
        </p:txBody>
      </p:sp>
      <p:sp>
        <p:nvSpPr>
          <p:cNvPr id="4" name="3 datos vietos rezervavimo ženklas"/>
          <p:cNvSpPr>
            <a:spLocks noGrp="1"/>
          </p:cNvSpPr>
          <p:nvPr>
            <p:ph type="dt" sz="half" idx="10"/>
          </p:nvPr>
        </p:nvSpPr>
        <p:spPr/>
        <p:txBody>
          <a:bodyPr rtlCol="0"/>
          <a:lstStyle/>
          <a:p>
            <a:pPr rtl="0"/>
            <a:fld id="{5F0C2788-7150-45CB-96A9-70442DB88CA7}" type="datetime1">
              <a:rPr lang="lt-LT" noProof="0" smtClean="0"/>
              <a:t>2025-01-21</a:t>
            </a:fld>
            <a:endParaRPr lang="lt-LT" noProof="0" dirty="0"/>
          </a:p>
        </p:txBody>
      </p:sp>
      <p:sp>
        <p:nvSpPr>
          <p:cNvPr id="5" name="4 poraštės vietos rezervavimo ženklas"/>
          <p:cNvSpPr>
            <a:spLocks noGrp="1"/>
          </p:cNvSpPr>
          <p:nvPr>
            <p:ph type="ftr" sz="quarter" idx="11"/>
          </p:nvPr>
        </p:nvSpPr>
        <p:spPr/>
        <p:txBody>
          <a:bodyPr rtlCol="0"/>
          <a:lstStyle/>
          <a:p>
            <a:pPr rtl="0"/>
            <a:r>
              <a:rPr lang="lt-LT" noProof="0" dirty="0"/>
              <a:t>Įtraukti </a:t>
            </a:r>
            <a:r>
              <a:rPr lang="lt-LT" noProof="0" dirty="0" err="1"/>
              <a:t>poraštę</a:t>
            </a:r>
            <a:endParaRPr lang="lt-LT" noProof="0" dirty="0"/>
          </a:p>
        </p:txBody>
      </p:sp>
      <p:sp>
        <p:nvSpPr>
          <p:cNvPr id="6" name="5 skaidrės numerio vietos rezervavimo ženklas"/>
          <p:cNvSpPr>
            <a:spLocks noGrp="1"/>
          </p:cNvSpPr>
          <p:nvPr>
            <p:ph type="sldNum" sz="quarter" idx="12"/>
          </p:nvPr>
        </p:nvSpPr>
        <p:spPr/>
        <p:txBody>
          <a:bodyPr rtlCol="0"/>
          <a:lstStyle/>
          <a:p>
            <a:pPr rtl="0"/>
            <a:fld id="{81FEFA0A-2F20-4B60-98C6-5FFDA469AA1C}" type="slidenum">
              <a:rPr lang="lt-LT" noProof="0" smtClean="0"/>
              <a:t>‹#›</a:t>
            </a:fld>
            <a:endParaRPr lang="lt-LT" noProof="0" dirty="0"/>
          </a:p>
        </p:txBody>
      </p:sp>
    </p:spTree>
    <p:extLst>
      <p:ext uri="{BB962C8B-B14F-4D97-AF65-F5344CB8AC3E}">
        <p14:creationId xmlns:p14="http://schemas.microsoft.com/office/powerpoint/2010/main" val="287859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rtl="0">
              <a:defRPr/>
            </a:lvl1pPr>
          </a:lstStyle>
          <a:p>
            <a:pPr rtl="0"/>
            <a:r>
              <a:rPr lang="lt-LT" noProof="0"/>
              <a:t>Spustelėję redaguokite stilių</a:t>
            </a:r>
            <a:endParaRPr lang="lt-LT" noProof="0" dirty="0"/>
          </a:p>
        </p:txBody>
      </p:sp>
      <p:sp>
        <p:nvSpPr>
          <p:cNvPr id="3" name="2 vertikalaus teksto vietos rezervavimo ženklas"/>
          <p:cNvSpPr>
            <a:spLocks noGrp="1"/>
          </p:cNvSpPr>
          <p:nvPr>
            <p:ph type="body" orient="vert" idx="1"/>
          </p:nvPr>
        </p:nvSpPr>
        <p:spPr/>
        <p:txBody>
          <a:bodyPr vert="eaVert" rtlCol="0"/>
          <a:lstStyle>
            <a:lvl1pPr rtl="0">
              <a:defRPr/>
            </a:lvl1pPr>
            <a:lvl5pPr>
              <a:defRPr/>
            </a:lvl5pPr>
            <a:lvl6pPr marL="1600200">
              <a:defRPr/>
            </a:lvl6pPr>
            <a:lvl7pPr marL="1874520">
              <a:defRPr/>
            </a:lvl7pPr>
            <a:lvl8pPr marL="2148840">
              <a:defRPr/>
            </a:lvl8pPr>
            <a:lvl9pPr marL="2423160">
              <a:defRPr/>
            </a:lvl9pPr>
          </a:lstStyle>
          <a:p>
            <a:pPr lvl="0" rtl="0"/>
            <a:r>
              <a:rPr lang="lt-LT" noProof="0"/>
              <a:t>Spustelėkite, kad galėtumėte redaguoti šablono teksto stilius</a:t>
            </a:r>
          </a:p>
          <a:p>
            <a:pPr lvl="1" rtl="0"/>
            <a:r>
              <a:rPr lang="lt-LT" noProof="0"/>
              <a:t>Antras lygis</a:t>
            </a:r>
          </a:p>
          <a:p>
            <a:pPr lvl="2" rtl="0"/>
            <a:r>
              <a:rPr lang="lt-LT" noProof="0"/>
              <a:t>Trečias lygis</a:t>
            </a:r>
          </a:p>
          <a:p>
            <a:pPr lvl="3" rtl="0"/>
            <a:r>
              <a:rPr lang="lt-LT" noProof="0"/>
              <a:t>Ketvirtas lygis</a:t>
            </a:r>
          </a:p>
          <a:p>
            <a:pPr lvl="4" rtl="0"/>
            <a:r>
              <a:rPr lang="lt-LT" noProof="0"/>
              <a:t>Penktas lygis</a:t>
            </a:r>
            <a:endParaRPr lang="lt-LT" noProof="0" dirty="0"/>
          </a:p>
        </p:txBody>
      </p:sp>
      <p:sp>
        <p:nvSpPr>
          <p:cNvPr id="4" name="3 datos vietos rezervavimo ženklas"/>
          <p:cNvSpPr>
            <a:spLocks noGrp="1"/>
          </p:cNvSpPr>
          <p:nvPr>
            <p:ph type="dt" sz="half" idx="10"/>
          </p:nvPr>
        </p:nvSpPr>
        <p:spPr/>
        <p:txBody>
          <a:bodyPr rtlCol="0"/>
          <a:lstStyle/>
          <a:p>
            <a:pPr rtl="0"/>
            <a:fld id="{BA86C41C-9C73-4C9B-AFB6-1C91F32C3F1F}" type="datetime1">
              <a:rPr lang="lt-LT" noProof="0" smtClean="0"/>
              <a:t>2025-01-21</a:t>
            </a:fld>
            <a:endParaRPr lang="lt-LT" noProof="0" dirty="0"/>
          </a:p>
        </p:txBody>
      </p:sp>
      <p:sp>
        <p:nvSpPr>
          <p:cNvPr id="5" name="4 poraštės vietos rezervavimo ženklas"/>
          <p:cNvSpPr>
            <a:spLocks noGrp="1"/>
          </p:cNvSpPr>
          <p:nvPr>
            <p:ph type="ftr" sz="quarter" idx="11"/>
          </p:nvPr>
        </p:nvSpPr>
        <p:spPr/>
        <p:txBody>
          <a:bodyPr rtlCol="0"/>
          <a:lstStyle/>
          <a:p>
            <a:pPr rtl="0"/>
            <a:r>
              <a:rPr lang="lt-LT" noProof="0" dirty="0"/>
              <a:t>Įtraukti </a:t>
            </a:r>
            <a:r>
              <a:rPr lang="lt-LT" noProof="0" dirty="0" err="1"/>
              <a:t>poraštę</a:t>
            </a:r>
            <a:endParaRPr lang="lt-LT" noProof="0" dirty="0"/>
          </a:p>
        </p:txBody>
      </p:sp>
      <p:sp>
        <p:nvSpPr>
          <p:cNvPr id="6" name="5 skaidrės numerio vietos rezervavimo ženklas"/>
          <p:cNvSpPr>
            <a:spLocks noGrp="1"/>
          </p:cNvSpPr>
          <p:nvPr>
            <p:ph type="sldNum" sz="quarter" idx="12"/>
          </p:nvPr>
        </p:nvSpPr>
        <p:spPr/>
        <p:txBody>
          <a:bodyPr rtlCol="0"/>
          <a:lstStyle/>
          <a:p>
            <a:pPr rtl="0"/>
            <a:fld id="{81FEFA0A-2F20-4B60-98C6-5FFDA469AA1C}" type="slidenum">
              <a:rPr lang="lt-LT" noProof="0" smtClean="0"/>
              <a:t>‹#›</a:t>
            </a:fld>
            <a:endParaRPr lang="lt-LT" noProof="0" dirty="0"/>
          </a:p>
        </p:txBody>
      </p:sp>
    </p:spTree>
    <p:extLst>
      <p:ext uri="{BB962C8B-B14F-4D97-AF65-F5344CB8AC3E}">
        <p14:creationId xmlns:p14="http://schemas.microsoft.com/office/powerpoint/2010/main" val="338703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1 vertikalus pavadinimas"/>
          <p:cNvSpPr>
            <a:spLocks noGrp="1"/>
          </p:cNvSpPr>
          <p:nvPr>
            <p:ph type="title" orient="vert"/>
          </p:nvPr>
        </p:nvSpPr>
        <p:spPr>
          <a:xfrm>
            <a:off x="9752014" y="381000"/>
            <a:ext cx="1904998" cy="5791200"/>
          </a:xfrm>
        </p:spPr>
        <p:txBody>
          <a:bodyPr vert="eaVert" rtlCol="0"/>
          <a:lstStyle>
            <a:lvl1pPr rtl="0">
              <a:defRPr/>
            </a:lvl1pPr>
          </a:lstStyle>
          <a:p>
            <a:pPr rtl="0"/>
            <a:r>
              <a:rPr lang="lt-LT" noProof="0"/>
              <a:t>Spustelėję redaguokite stilių</a:t>
            </a:r>
            <a:endParaRPr lang="lt-LT" noProof="0" dirty="0"/>
          </a:p>
        </p:txBody>
      </p:sp>
      <p:sp>
        <p:nvSpPr>
          <p:cNvPr id="3" name="2 vertikalaus teksto vietos rezervavimo ženklas"/>
          <p:cNvSpPr>
            <a:spLocks noGrp="1"/>
          </p:cNvSpPr>
          <p:nvPr>
            <p:ph type="body" orient="vert" idx="1"/>
          </p:nvPr>
        </p:nvSpPr>
        <p:spPr>
          <a:xfrm>
            <a:off x="1293814" y="381000"/>
            <a:ext cx="8305800" cy="5791200"/>
          </a:xfrm>
        </p:spPr>
        <p:txBody>
          <a:bodyPr vert="eaVert" rtlCol="0"/>
          <a:lstStyle>
            <a:lvl1pPr rtl="0">
              <a:defRPr/>
            </a:lvl1pPr>
            <a:lvl5pPr>
              <a:defRPr/>
            </a:lvl5pPr>
            <a:lvl6pPr>
              <a:defRPr/>
            </a:lvl6pPr>
            <a:lvl7pPr>
              <a:defRPr/>
            </a:lvl7pPr>
            <a:lvl8pPr>
              <a:defRPr/>
            </a:lvl8pPr>
            <a:lvl9pPr>
              <a:defRPr/>
            </a:lvl9pPr>
          </a:lstStyle>
          <a:p>
            <a:pPr lvl="0" rtl="0"/>
            <a:r>
              <a:rPr lang="lt-LT" noProof="0"/>
              <a:t>Spustelėkite, kad galėtumėte redaguoti šablono teksto stilius</a:t>
            </a:r>
          </a:p>
          <a:p>
            <a:pPr lvl="1" rtl="0"/>
            <a:r>
              <a:rPr lang="lt-LT" noProof="0"/>
              <a:t>Antras lygis</a:t>
            </a:r>
          </a:p>
          <a:p>
            <a:pPr lvl="2" rtl="0"/>
            <a:r>
              <a:rPr lang="lt-LT" noProof="0"/>
              <a:t>Trečias lygis</a:t>
            </a:r>
          </a:p>
          <a:p>
            <a:pPr lvl="3" rtl="0"/>
            <a:r>
              <a:rPr lang="lt-LT" noProof="0"/>
              <a:t>Ketvirtas lygis</a:t>
            </a:r>
          </a:p>
          <a:p>
            <a:pPr lvl="4" rtl="0"/>
            <a:r>
              <a:rPr lang="lt-LT" noProof="0"/>
              <a:t>Penktas lygis</a:t>
            </a:r>
            <a:endParaRPr lang="lt-LT" noProof="0" dirty="0"/>
          </a:p>
        </p:txBody>
      </p:sp>
      <p:sp>
        <p:nvSpPr>
          <p:cNvPr id="4" name="3 datos vietos rezervavimo ženklas"/>
          <p:cNvSpPr>
            <a:spLocks noGrp="1"/>
          </p:cNvSpPr>
          <p:nvPr>
            <p:ph type="dt" sz="half" idx="10"/>
          </p:nvPr>
        </p:nvSpPr>
        <p:spPr/>
        <p:txBody>
          <a:bodyPr rtlCol="0"/>
          <a:lstStyle/>
          <a:p>
            <a:pPr rtl="0"/>
            <a:fld id="{80BBD6C6-2F60-44B7-A329-D7A8F9DBAAE5}" type="datetime1">
              <a:rPr lang="lt-LT" noProof="0" smtClean="0"/>
              <a:t>2025-01-21</a:t>
            </a:fld>
            <a:endParaRPr lang="lt-LT" noProof="0" dirty="0"/>
          </a:p>
        </p:txBody>
      </p:sp>
      <p:sp>
        <p:nvSpPr>
          <p:cNvPr id="5" name="4 poraštės vietos rezervavimo ženklas"/>
          <p:cNvSpPr>
            <a:spLocks noGrp="1"/>
          </p:cNvSpPr>
          <p:nvPr>
            <p:ph type="ftr" sz="quarter" idx="11"/>
          </p:nvPr>
        </p:nvSpPr>
        <p:spPr/>
        <p:txBody>
          <a:bodyPr rtlCol="0"/>
          <a:lstStyle/>
          <a:p>
            <a:pPr rtl="0"/>
            <a:r>
              <a:rPr lang="lt-LT" noProof="0" dirty="0"/>
              <a:t>Įtraukti </a:t>
            </a:r>
            <a:r>
              <a:rPr lang="lt-LT" noProof="0" dirty="0" err="1"/>
              <a:t>poraštę</a:t>
            </a:r>
            <a:endParaRPr lang="lt-LT" noProof="0" dirty="0"/>
          </a:p>
        </p:txBody>
      </p:sp>
      <p:sp>
        <p:nvSpPr>
          <p:cNvPr id="6" name="5 skaidrės numerio vietos rezervavimo ženklas"/>
          <p:cNvSpPr>
            <a:spLocks noGrp="1"/>
          </p:cNvSpPr>
          <p:nvPr>
            <p:ph type="sldNum" sz="quarter" idx="12"/>
          </p:nvPr>
        </p:nvSpPr>
        <p:spPr/>
        <p:txBody>
          <a:bodyPr rtlCol="0"/>
          <a:lstStyle/>
          <a:p>
            <a:pPr rtl="0"/>
            <a:fld id="{81FEFA0A-2F20-4B60-98C6-5FFDA469AA1C}" type="slidenum">
              <a:rPr lang="lt-LT" noProof="0" smtClean="0"/>
              <a:t>‹#›</a:t>
            </a:fld>
            <a:endParaRPr lang="lt-LT" noProof="0" dirty="0"/>
          </a:p>
        </p:txBody>
      </p:sp>
    </p:spTree>
    <p:extLst>
      <p:ext uri="{BB962C8B-B14F-4D97-AF65-F5344CB8AC3E}">
        <p14:creationId xmlns:p14="http://schemas.microsoft.com/office/powerpoint/2010/main" val="6198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rtl="0">
              <a:defRPr/>
            </a:lvl1pPr>
          </a:lstStyle>
          <a:p>
            <a:pPr rtl="0"/>
            <a:r>
              <a:rPr lang="lt-LT" noProof="0"/>
              <a:t>Spustelėję redaguokite stilių</a:t>
            </a:r>
            <a:endParaRPr lang="lt-LT" noProof="0" dirty="0"/>
          </a:p>
        </p:txBody>
      </p:sp>
      <p:sp>
        <p:nvSpPr>
          <p:cNvPr id="3" name="2 turinio vietos rezervavimo ženklas"/>
          <p:cNvSpPr>
            <a:spLocks noGrp="1"/>
          </p:cNvSpPr>
          <p:nvPr>
            <p:ph idx="1"/>
          </p:nvPr>
        </p:nvSpPr>
        <p:spPr/>
        <p:txBody>
          <a:bodyPr rtlCol="0"/>
          <a:lstStyle>
            <a:lvl1pPr rtl="0">
              <a:defRPr/>
            </a:lvl1pPr>
            <a:lvl5pPr>
              <a:defRPr/>
            </a:lvl5pPr>
            <a:lvl6pPr>
              <a:defRPr/>
            </a:lvl6pPr>
            <a:lvl7pPr>
              <a:defRPr/>
            </a:lvl7pPr>
            <a:lvl8pPr>
              <a:defRPr/>
            </a:lvl8pPr>
            <a:lvl9pPr>
              <a:defRPr/>
            </a:lvl9pPr>
          </a:lstStyle>
          <a:p>
            <a:pPr lvl="0" rtl="0"/>
            <a:r>
              <a:rPr lang="lt-LT" noProof="0"/>
              <a:t>Spustelėkite, kad galėtumėte redaguoti šablono teksto stilius</a:t>
            </a:r>
          </a:p>
          <a:p>
            <a:pPr lvl="1" rtl="0"/>
            <a:r>
              <a:rPr lang="lt-LT" noProof="0"/>
              <a:t>Antras lygis</a:t>
            </a:r>
          </a:p>
          <a:p>
            <a:pPr lvl="2" rtl="0"/>
            <a:r>
              <a:rPr lang="lt-LT" noProof="0"/>
              <a:t>Trečias lygis</a:t>
            </a:r>
          </a:p>
          <a:p>
            <a:pPr lvl="3" rtl="0"/>
            <a:r>
              <a:rPr lang="lt-LT" noProof="0"/>
              <a:t>Ketvirtas lygis</a:t>
            </a:r>
          </a:p>
          <a:p>
            <a:pPr lvl="4" rtl="0"/>
            <a:r>
              <a:rPr lang="lt-LT" noProof="0"/>
              <a:t>Penktas lygis</a:t>
            </a:r>
            <a:endParaRPr lang="lt-LT" noProof="0" dirty="0"/>
          </a:p>
        </p:txBody>
      </p:sp>
      <p:sp>
        <p:nvSpPr>
          <p:cNvPr id="4" name="3 datos vietos rezervavimo ženklas"/>
          <p:cNvSpPr>
            <a:spLocks noGrp="1"/>
          </p:cNvSpPr>
          <p:nvPr>
            <p:ph type="dt" sz="half" idx="10"/>
          </p:nvPr>
        </p:nvSpPr>
        <p:spPr/>
        <p:txBody>
          <a:bodyPr rtlCol="0"/>
          <a:lstStyle/>
          <a:p>
            <a:pPr rtl="0"/>
            <a:fld id="{67D5C843-D121-4D72-AB53-3E55D681E154}" type="datetime1">
              <a:rPr lang="lt-LT" noProof="0" smtClean="0"/>
              <a:t>2025-01-21</a:t>
            </a:fld>
            <a:endParaRPr lang="lt-LT" noProof="0" dirty="0"/>
          </a:p>
        </p:txBody>
      </p:sp>
      <p:sp>
        <p:nvSpPr>
          <p:cNvPr id="5" name="4 poraštės vietos rezervavimo ženklas"/>
          <p:cNvSpPr>
            <a:spLocks noGrp="1"/>
          </p:cNvSpPr>
          <p:nvPr>
            <p:ph type="ftr" sz="quarter" idx="11"/>
          </p:nvPr>
        </p:nvSpPr>
        <p:spPr/>
        <p:txBody>
          <a:bodyPr rtlCol="0"/>
          <a:lstStyle/>
          <a:p>
            <a:pPr rtl="0"/>
            <a:r>
              <a:rPr lang="lt-LT" noProof="0" dirty="0"/>
              <a:t>Įtraukti </a:t>
            </a:r>
            <a:r>
              <a:rPr lang="lt-LT" noProof="0" dirty="0" err="1"/>
              <a:t>poraštę</a:t>
            </a:r>
            <a:endParaRPr lang="lt-LT" noProof="0" dirty="0"/>
          </a:p>
        </p:txBody>
      </p:sp>
      <p:sp>
        <p:nvSpPr>
          <p:cNvPr id="6" name="5 skaidrės numerio vietos rezervavimo ženklas"/>
          <p:cNvSpPr>
            <a:spLocks noGrp="1"/>
          </p:cNvSpPr>
          <p:nvPr>
            <p:ph type="sldNum" sz="quarter" idx="12"/>
          </p:nvPr>
        </p:nvSpPr>
        <p:spPr/>
        <p:txBody>
          <a:bodyPr rtlCol="0"/>
          <a:lstStyle/>
          <a:p>
            <a:pPr rtl="0"/>
            <a:fld id="{81FEFA0A-2F20-4B60-98C6-5FFDA469AA1C}" type="slidenum">
              <a:rPr lang="lt-LT" noProof="0" smtClean="0"/>
              <a:t>‹#›</a:t>
            </a:fld>
            <a:endParaRPr lang="lt-LT" noProof="0" dirty="0"/>
          </a:p>
        </p:txBody>
      </p:sp>
    </p:spTree>
    <p:extLst>
      <p:ext uri="{BB962C8B-B14F-4D97-AF65-F5344CB8AC3E}">
        <p14:creationId xmlns:p14="http://schemas.microsoft.com/office/powerpoint/2010/main" val="219449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1 pavadinimas"/>
          <p:cNvSpPr>
            <a:spLocks noGrp="1"/>
          </p:cNvSpPr>
          <p:nvPr>
            <p:ph type="title"/>
          </p:nvPr>
        </p:nvSpPr>
        <p:spPr>
          <a:xfrm>
            <a:off x="1293813" y="2057400"/>
            <a:ext cx="8458201" cy="2666999"/>
          </a:xfrm>
        </p:spPr>
        <p:txBody>
          <a:bodyPr rtlCol="0" anchor="b">
            <a:normAutofit/>
          </a:bodyPr>
          <a:lstStyle>
            <a:lvl1pPr algn="l" rtl="0">
              <a:defRPr sz="4800" b="0" i="0" cap="none" baseline="0"/>
            </a:lvl1pPr>
          </a:lstStyle>
          <a:p>
            <a:pPr rtl="0"/>
            <a:r>
              <a:rPr lang="lt-LT" noProof="0"/>
              <a:t>Spustelėję redaguokite stilių</a:t>
            </a:r>
            <a:endParaRPr lang="lt-LT" noProof="0" dirty="0"/>
          </a:p>
        </p:txBody>
      </p:sp>
      <p:sp>
        <p:nvSpPr>
          <p:cNvPr id="3" name="2 teksto vietos rezervavimo ženklas"/>
          <p:cNvSpPr>
            <a:spLocks noGrp="1"/>
          </p:cNvSpPr>
          <p:nvPr>
            <p:ph type="body" idx="1"/>
          </p:nvPr>
        </p:nvSpPr>
        <p:spPr>
          <a:xfrm>
            <a:off x="1293813" y="4876800"/>
            <a:ext cx="8458201" cy="1143000"/>
          </a:xfrm>
          <a:noFill/>
        </p:spPr>
        <p:txBody>
          <a:bodyPr rtlCol="0" anchor="t">
            <a:normAutofit/>
          </a:bodyPr>
          <a:lstStyle>
            <a:lvl1pPr marL="0" indent="0" rtl="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lt-LT" noProof="0"/>
              <a:t>Spustelėkite, kad galėtumėte redaguoti šablono teksto stilius</a:t>
            </a:r>
          </a:p>
        </p:txBody>
      </p:sp>
      <p:sp>
        <p:nvSpPr>
          <p:cNvPr id="4" name="3 datos vietos rezervavimo ženklas"/>
          <p:cNvSpPr>
            <a:spLocks noGrp="1"/>
          </p:cNvSpPr>
          <p:nvPr>
            <p:ph type="dt" sz="half" idx="10"/>
          </p:nvPr>
        </p:nvSpPr>
        <p:spPr/>
        <p:txBody>
          <a:bodyPr rtlCol="0"/>
          <a:lstStyle/>
          <a:p>
            <a:pPr rtl="0"/>
            <a:fld id="{1FC32160-9795-496D-9220-9B410CC717E4}" type="datetime1">
              <a:rPr lang="lt-LT" noProof="0" smtClean="0"/>
              <a:t>2025-01-21</a:t>
            </a:fld>
            <a:endParaRPr lang="lt-LT" noProof="0" dirty="0"/>
          </a:p>
        </p:txBody>
      </p:sp>
      <p:sp>
        <p:nvSpPr>
          <p:cNvPr id="5" name="4 poraštės vietos rezervavimo ženklas"/>
          <p:cNvSpPr>
            <a:spLocks noGrp="1"/>
          </p:cNvSpPr>
          <p:nvPr>
            <p:ph type="ftr" sz="quarter" idx="11"/>
          </p:nvPr>
        </p:nvSpPr>
        <p:spPr/>
        <p:txBody>
          <a:bodyPr rtlCol="0"/>
          <a:lstStyle/>
          <a:p>
            <a:pPr rtl="0"/>
            <a:r>
              <a:rPr lang="lt-LT" noProof="0" dirty="0"/>
              <a:t>Įtraukti </a:t>
            </a:r>
            <a:r>
              <a:rPr lang="lt-LT" noProof="0" dirty="0" err="1"/>
              <a:t>poraštę</a:t>
            </a:r>
            <a:endParaRPr lang="lt-LT" noProof="0" dirty="0"/>
          </a:p>
        </p:txBody>
      </p:sp>
      <p:sp>
        <p:nvSpPr>
          <p:cNvPr id="6" name="5 skaidrės numerio vietos rezervavimo ženklas"/>
          <p:cNvSpPr>
            <a:spLocks noGrp="1"/>
          </p:cNvSpPr>
          <p:nvPr>
            <p:ph type="sldNum" sz="quarter" idx="12"/>
          </p:nvPr>
        </p:nvSpPr>
        <p:spPr/>
        <p:txBody>
          <a:bodyPr rtlCol="0"/>
          <a:lstStyle/>
          <a:p>
            <a:pPr rtl="0"/>
            <a:fld id="{81FEFA0A-2F20-4B60-98C6-5FFDA469AA1C}" type="slidenum">
              <a:rPr lang="lt-LT" noProof="0" smtClean="0"/>
              <a:t>‹#›</a:t>
            </a:fld>
            <a:endParaRPr lang="lt-LT" noProof="0" dirty="0"/>
          </a:p>
        </p:txBody>
      </p:sp>
    </p:spTree>
    <p:extLst>
      <p:ext uri="{BB962C8B-B14F-4D97-AF65-F5344CB8AC3E}">
        <p14:creationId xmlns:p14="http://schemas.microsoft.com/office/powerpoint/2010/main" val="22156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rtl="0">
              <a:defRPr/>
            </a:lvl1pPr>
          </a:lstStyle>
          <a:p>
            <a:pPr rtl="0"/>
            <a:r>
              <a:rPr lang="lt-LT" noProof="0"/>
              <a:t>Spustelėję redaguokite stilių</a:t>
            </a:r>
            <a:endParaRPr lang="lt-LT" noProof="0" dirty="0"/>
          </a:p>
        </p:txBody>
      </p:sp>
      <p:sp>
        <p:nvSpPr>
          <p:cNvPr id="3" name="2 turinio vietos rezervavimo ženklas"/>
          <p:cNvSpPr>
            <a:spLocks noGrp="1"/>
          </p:cNvSpPr>
          <p:nvPr>
            <p:ph sz="half" idx="1"/>
          </p:nvPr>
        </p:nvSpPr>
        <p:spPr>
          <a:xfrm>
            <a:off x="1293812" y="1676400"/>
            <a:ext cx="4700016" cy="4495800"/>
          </a:xfrm>
        </p:spPr>
        <p:txBody>
          <a:bodyPr rtlCol="0">
            <a:normAutofit/>
          </a:bodyPr>
          <a:lstStyle>
            <a:lvl1pPr rtl="0">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lt-LT" noProof="0"/>
              <a:t>Spustelėkite, kad galėtumėte redaguoti šablono teksto stilius</a:t>
            </a:r>
          </a:p>
          <a:p>
            <a:pPr lvl="1" rtl="0"/>
            <a:r>
              <a:rPr lang="lt-LT" noProof="0"/>
              <a:t>Antras lygis</a:t>
            </a:r>
          </a:p>
          <a:p>
            <a:pPr lvl="2" rtl="0"/>
            <a:r>
              <a:rPr lang="lt-LT" noProof="0"/>
              <a:t>Trečias lygis</a:t>
            </a:r>
          </a:p>
          <a:p>
            <a:pPr lvl="3" rtl="0"/>
            <a:r>
              <a:rPr lang="lt-LT" noProof="0"/>
              <a:t>Ketvirtas lygis</a:t>
            </a:r>
          </a:p>
          <a:p>
            <a:pPr lvl="4" rtl="0"/>
            <a:r>
              <a:rPr lang="lt-LT" noProof="0"/>
              <a:t>Penktas lygis</a:t>
            </a:r>
            <a:endParaRPr lang="lt-LT" noProof="0" dirty="0"/>
          </a:p>
        </p:txBody>
      </p:sp>
      <p:sp>
        <p:nvSpPr>
          <p:cNvPr id="4" name="3 turinio vietos rezervavimo ženklas"/>
          <p:cNvSpPr>
            <a:spLocks noGrp="1"/>
          </p:cNvSpPr>
          <p:nvPr>
            <p:ph sz="half" idx="2"/>
          </p:nvPr>
        </p:nvSpPr>
        <p:spPr>
          <a:xfrm>
            <a:off x="6202035" y="1676401"/>
            <a:ext cx="4700016" cy="4495800"/>
          </a:xfrm>
        </p:spPr>
        <p:txBody>
          <a:bodyPr rtlCol="0">
            <a:normAutofit/>
          </a:bodyPr>
          <a:lstStyle>
            <a:lvl1pPr rtl="0">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lt-LT" noProof="0"/>
              <a:t>Spustelėkite, kad galėtumėte redaguoti šablono teksto stilius</a:t>
            </a:r>
          </a:p>
          <a:p>
            <a:pPr lvl="1" rtl="0"/>
            <a:r>
              <a:rPr lang="lt-LT" noProof="0"/>
              <a:t>Antras lygis</a:t>
            </a:r>
          </a:p>
          <a:p>
            <a:pPr lvl="2" rtl="0"/>
            <a:r>
              <a:rPr lang="lt-LT" noProof="0"/>
              <a:t>Trečias lygis</a:t>
            </a:r>
          </a:p>
          <a:p>
            <a:pPr lvl="3" rtl="0"/>
            <a:r>
              <a:rPr lang="lt-LT" noProof="0"/>
              <a:t>Ketvirtas lygis</a:t>
            </a:r>
          </a:p>
          <a:p>
            <a:pPr lvl="4" rtl="0"/>
            <a:r>
              <a:rPr lang="lt-LT" noProof="0"/>
              <a:t>Penktas lygis</a:t>
            </a:r>
            <a:endParaRPr lang="lt-LT" noProof="0" dirty="0"/>
          </a:p>
        </p:txBody>
      </p:sp>
      <p:sp>
        <p:nvSpPr>
          <p:cNvPr id="5" name="4 datos vietos rezervavimo ženklas"/>
          <p:cNvSpPr>
            <a:spLocks noGrp="1"/>
          </p:cNvSpPr>
          <p:nvPr>
            <p:ph type="dt" sz="half" idx="10"/>
          </p:nvPr>
        </p:nvSpPr>
        <p:spPr/>
        <p:txBody>
          <a:bodyPr rtlCol="0"/>
          <a:lstStyle/>
          <a:p>
            <a:pPr rtl="0"/>
            <a:fld id="{F57AF553-AEC7-4B90-9460-AAE7CE6D4AB8}" type="datetime1">
              <a:rPr lang="lt-LT" noProof="0" smtClean="0"/>
              <a:t>2025-01-21</a:t>
            </a:fld>
            <a:endParaRPr lang="lt-LT" noProof="0" dirty="0"/>
          </a:p>
        </p:txBody>
      </p:sp>
      <p:sp>
        <p:nvSpPr>
          <p:cNvPr id="6" name="5 poraštės vietos rezervavimo ženklas"/>
          <p:cNvSpPr>
            <a:spLocks noGrp="1"/>
          </p:cNvSpPr>
          <p:nvPr>
            <p:ph type="ftr" sz="quarter" idx="11"/>
          </p:nvPr>
        </p:nvSpPr>
        <p:spPr/>
        <p:txBody>
          <a:bodyPr rtlCol="0"/>
          <a:lstStyle/>
          <a:p>
            <a:pPr rtl="0"/>
            <a:r>
              <a:rPr lang="lt-LT" noProof="0" dirty="0"/>
              <a:t>Įtraukti </a:t>
            </a:r>
            <a:r>
              <a:rPr lang="lt-LT" noProof="0" dirty="0" err="1"/>
              <a:t>poraštę</a:t>
            </a:r>
            <a:endParaRPr lang="lt-LT" noProof="0" dirty="0"/>
          </a:p>
        </p:txBody>
      </p:sp>
      <p:sp>
        <p:nvSpPr>
          <p:cNvPr id="7" name="6 skaidrės numerio vietos rezervavimo ženklas"/>
          <p:cNvSpPr>
            <a:spLocks noGrp="1"/>
          </p:cNvSpPr>
          <p:nvPr>
            <p:ph type="sldNum" sz="quarter" idx="12"/>
          </p:nvPr>
        </p:nvSpPr>
        <p:spPr/>
        <p:txBody>
          <a:bodyPr rtlCol="0"/>
          <a:lstStyle/>
          <a:p>
            <a:pPr rtl="0"/>
            <a:fld id="{81FEFA0A-2F20-4B60-98C6-5FFDA469AA1C}" type="slidenum">
              <a:rPr lang="lt-LT" noProof="0" smtClean="0"/>
              <a:t>‹#›</a:t>
            </a:fld>
            <a:endParaRPr lang="lt-LT" noProof="0" dirty="0"/>
          </a:p>
        </p:txBody>
      </p:sp>
    </p:spTree>
    <p:extLst>
      <p:ext uri="{BB962C8B-B14F-4D97-AF65-F5344CB8AC3E}">
        <p14:creationId xmlns:p14="http://schemas.microsoft.com/office/powerpoint/2010/main" val="219345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alyginimas">
    <p:spTree>
      <p:nvGrpSpPr>
        <p:cNvPr id="1" name=""/>
        <p:cNvGrpSpPr/>
        <p:nvPr/>
      </p:nvGrpSpPr>
      <p:grpSpPr>
        <a:xfrm>
          <a:off x="0" y="0"/>
          <a:ext cx="0" cy="0"/>
          <a:chOff x="0" y="0"/>
          <a:chExt cx="0" cy="0"/>
        </a:xfrm>
      </p:grpSpPr>
      <p:sp>
        <p:nvSpPr>
          <p:cNvPr id="2" name="1 pavadinimas"/>
          <p:cNvSpPr>
            <a:spLocks noGrp="1"/>
          </p:cNvSpPr>
          <p:nvPr>
            <p:ph type="title"/>
          </p:nvPr>
        </p:nvSpPr>
        <p:spPr>
          <a:xfrm>
            <a:off x="1293813" y="381000"/>
            <a:ext cx="9601200" cy="1143000"/>
          </a:xfrm>
        </p:spPr>
        <p:txBody>
          <a:bodyPr rtlCol="0"/>
          <a:lstStyle>
            <a:lvl1pPr rtl="0">
              <a:defRPr/>
            </a:lvl1pPr>
          </a:lstStyle>
          <a:p>
            <a:pPr rtl="0"/>
            <a:r>
              <a:rPr lang="lt-LT" noProof="0"/>
              <a:t>Spustelėję redaguokite stilių</a:t>
            </a:r>
            <a:endParaRPr lang="lt-LT" noProof="0" dirty="0"/>
          </a:p>
        </p:txBody>
      </p:sp>
      <p:sp>
        <p:nvSpPr>
          <p:cNvPr id="3" name="2 teksto vietos rezervavimo ženklas"/>
          <p:cNvSpPr>
            <a:spLocks noGrp="1"/>
          </p:cNvSpPr>
          <p:nvPr>
            <p:ph type="body" idx="1"/>
          </p:nvPr>
        </p:nvSpPr>
        <p:spPr>
          <a:xfrm>
            <a:off x="1293813" y="1676399"/>
            <a:ext cx="4701142" cy="762001"/>
          </a:xfrm>
        </p:spPr>
        <p:txBody>
          <a:bodyPr rtlCol="0" anchor="ctr">
            <a:noAutofit/>
          </a:bodyPr>
          <a:lstStyle>
            <a:lvl1pPr marL="0" indent="0" rtl="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t-LT" noProof="0"/>
              <a:t>Spustelėkite, kad galėtumėte redaguoti šablono teksto stilius</a:t>
            </a:r>
          </a:p>
        </p:txBody>
      </p:sp>
      <p:sp>
        <p:nvSpPr>
          <p:cNvPr id="4" name="3 turinio vietos rezervavimo ženklas"/>
          <p:cNvSpPr>
            <a:spLocks noGrp="1"/>
          </p:cNvSpPr>
          <p:nvPr>
            <p:ph sz="half" idx="2"/>
          </p:nvPr>
        </p:nvSpPr>
        <p:spPr>
          <a:xfrm>
            <a:off x="1293813" y="2516457"/>
            <a:ext cx="4701142" cy="3655743"/>
          </a:xfrm>
        </p:spPr>
        <p:txBody>
          <a:bodyPr rtlCol="0"/>
          <a:lstStyle>
            <a:lvl1pPr rtl="0">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lt-LT" noProof="0"/>
              <a:t>Spustelėkite, kad galėtumėte redaguoti šablono teksto stilius</a:t>
            </a:r>
          </a:p>
          <a:p>
            <a:pPr lvl="1" rtl="0"/>
            <a:r>
              <a:rPr lang="lt-LT" noProof="0"/>
              <a:t>Antras lygis</a:t>
            </a:r>
          </a:p>
          <a:p>
            <a:pPr lvl="2" rtl="0"/>
            <a:r>
              <a:rPr lang="lt-LT" noProof="0"/>
              <a:t>Trečias lygis</a:t>
            </a:r>
          </a:p>
          <a:p>
            <a:pPr lvl="3" rtl="0"/>
            <a:r>
              <a:rPr lang="lt-LT" noProof="0"/>
              <a:t>Ketvirtas lygis</a:t>
            </a:r>
          </a:p>
          <a:p>
            <a:pPr lvl="4" rtl="0"/>
            <a:r>
              <a:rPr lang="lt-LT" noProof="0"/>
              <a:t>Penktas lygis</a:t>
            </a:r>
            <a:endParaRPr lang="lt-LT" noProof="0" dirty="0"/>
          </a:p>
        </p:txBody>
      </p:sp>
      <p:sp>
        <p:nvSpPr>
          <p:cNvPr id="5" name="4 teksto vietos rezervavimo ženklas"/>
          <p:cNvSpPr>
            <a:spLocks noGrp="1"/>
          </p:cNvSpPr>
          <p:nvPr>
            <p:ph type="body" sz="quarter" idx="3"/>
          </p:nvPr>
        </p:nvSpPr>
        <p:spPr>
          <a:xfrm>
            <a:off x="6191754" y="1676399"/>
            <a:ext cx="4703259" cy="762001"/>
          </a:xfrm>
        </p:spPr>
        <p:txBody>
          <a:bodyPr rtlCol="0" anchor="ctr">
            <a:noAutofit/>
          </a:bodyPr>
          <a:lstStyle>
            <a:lvl1pPr marL="0" indent="0" rtl="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t-LT" noProof="0"/>
              <a:t>Spustelėkite, kad galėtumėte redaguoti šablono teksto stilius</a:t>
            </a:r>
          </a:p>
        </p:txBody>
      </p:sp>
      <p:sp>
        <p:nvSpPr>
          <p:cNvPr id="6" name="5 turinio vietos rezervavimo ženklas"/>
          <p:cNvSpPr>
            <a:spLocks noGrp="1"/>
          </p:cNvSpPr>
          <p:nvPr>
            <p:ph sz="quarter" idx="4"/>
          </p:nvPr>
        </p:nvSpPr>
        <p:spPr>
          <a:xfrm>
            <a:off x="6191754" y="2516457"/>
            <a:ext cx="4703259" cy="3655743"/>
          </a:xfrm>
        </p:spPr>
        <p:txBody>
          <a:bodyPr rtlCol="0"/>
          <a:lstStyle>
            <a:lvl1pPr rtl="0">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lt-LT" noProof="0"/>
              <a:t>Spustelėkite, kad galėtumėte redaguoti šablono teksto stilius</a:t>
            </a:r>
          </a:p>
          <a:p>
            <a:pPr lvl="1" rtl="0"/>
            <a:r>
              <a:rPr lang="lt-LT" noProof="0"/>
              <a:t>Antras lygis</a:t>
            </a:r>
          </a:p>
          <a:p>
            <a:pPr lvl="2" rtl="0"/>
            <a:r>
              <a:rPr lang="lt-LT" noProof="0"/>
              <a:t>Trečias lygis</a:t>
            </a:r>
          </a:p>
          <a:p>
            <a:pPr lvl="3" rtl="0"/>
            <a:r>
              <a:rPr lang="lt-LT" noProof="0"/>
              <a:t>Ketvirtas lygis</a:t>
            </a:r>
          </a:p>
          <a:p>
            <a:pPr lvl="4" rtl="0"/>
            <a:r>
              <a:rPr lang="lt-LT" noProof="0"/>
              <a:t>Penktas lygis</a:t>
            </a:r>
            <a:endParaRPr lang="lt-LT" noProof="0" dirty="0"/>
          </a:p>
        </p:txBody>
      </p:sp>
      <p:sp>
        <p:nvSpPr>
          <p:cNvPr id="7" name="6 datos vietos rezervavimo ženklas"/>
          <p:cNvSpPr>
            <a:spLocks noGrp="1"/>
          </p:cNvSpPr>
          <p:nvPr>
            <p:ph type="dt" sz="half" idx="10"/>
          </p:nvPr>
        </p:nvSpPr>
        <p:spPr/>
        <p:txBody>
          <a:bodyPr rtlCol="0"/>
          <a:lstStyle/>
          <a:p>
            <a:pPr rtl="0"/>
            <a:fld id="{9D57B142-6F93-483C-9A91-456F6567339C}" type="datetime1">
              <a:rPr lang="lt-LT" noProof="0" smtClean="0"/>
              <a:t>2025-01-21</a:t>
            </a:fld>
            <a:endParaRPr lang="lt-LT" noProof="0" dirty="0"/>
          </a:p>
        </p:txBody>
      </p:sp>
      <p:sp>
        <p:nvSpPr>
          <p:cNvPr id="8" name="7 poraštės vietos rezervavimo ženklas"/>
          <p:cNvSpPr>
            <a:spLocks noGrp="1"/>
          </p:cNvSpPr>
          <p:nvPr>
            <p:ph type="ftr" sz="quarter" idx="11"/>
          </p:nvPr>
        </p:nvSpPr>
        <p:spPr/>
        <p:txBody>
          <a:bodyPr rtlCol="0"/>
          <a:lstStyle/>
          <a:p>
            <a:pPr rtl="0"/>
            <a:r>
              <a:rPr lang="lt-LT" noProof="0" dirty="0"/>
              <a:t>Įtraukti </a:t>
            </a:r>
            <a:r>
              <a:rPr lang="lt-LT" noProof="0" dirty="0" err="1"/>
              <a:t>poraštę</a:t>
            </a:r>
            <a:endParaRPr lang="lt-LT" noProof="0" dirty="0"/>
          </a:p>
        </p:txBody>
      </p:sp>
      <p:sp>
        <p:nvSpPr>
          <p:cNvPr id="9" name="8 skaidrės numerio vietos rezervavimo ženklas"/>
          <p:cNvSpPr>
            <a:spLocks noGrp="1"/>
          </p:cNvSpPr>
          <p:nvPr>
            <p:ph type="sldNum" sz="quarter" idx="12"/>
          </p:nvPr>
        </p:nvSpPr>
        <p:spPr/>
        <p:txBody>
          <a:bodyPr rtlCol="0"/>
          <a:lstStyle/>
          <a:p>
            <a:pPr rtl="0"/>
            <a:fld id="{81FEFA0A-2F20-4B60-98C6-5FFDA469AA1C}" type="slidenum">
              <a:rPr lang="lt-LT" noProof="0" smtClean="0"/>
              <a:t>‹#›</a:t>
            </a:fld>
            <a:endParaRPr lang="lt-LT" noProof="0" dirty="0"/>
          </a:p>
        </p:txBody>
      </p:sp>
    </p:spTree>
    <p:extLst>
      <p:ext uri="{BB962C8B-B14F-4D97-AF65-F5344CB8AC3E}">
        <p14:creationId xmlns:p14="http://schemas.microsoft.com/office/powerpoint/2010/main" val="305768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rtl="0">
              <a:defRPr/>
            </a:lvl1pPr>
          </a:lstStyle>
          <a:p>
            <a:pPr rtl="0"/>
            <a:r>
              <a:rPr lang="lt-LT" noProof="0"/>
              <a:t>Spustelėję redaguokite stilių</a:t>
            </a:r>
            <a:endParaRPr lang="lt-LT" noProof="0" dirty="0"/>
          </a:p>
        </p:txBody>
      </p:sp>
      <p:sp>
        <p:nvSpPr>
          <p:cNvPr id="3" name="2 datos vietos rezervavimo ženklas"/>
          <p:cNvSpPr>
            <a:spLocks noGrp="1"/>
          </p:cNvSpPr>
          <p:nvPr>
            <p:ph type="dt" sz="half" idx="10"/>
          </p:nvPr>
        </p:nvSpPr>
        <p:spPr/>
        <p:txBody>
          <a:bodyPr rtlCol="0"/>
          <a:lstStyle/>
          <a:p>
            <a:pPr rtl="0"/>
            <a:fld id="{E8D43722-97A8-4AAD-BC78-4D082EF327DB}" type="datetime1">
              <a:rPr lang="lt-LT" noProof="0" smtClean="0"/>
              <a:t>2025-01-21</a:t>
            </a:fld>
            <a:endParaRPr lang="lt-LT" noProof="0" dirty="0"/>
          </a:p>
        </p:txBody>
      </p:sp>
      <p:sp>
        <p:nvSpPr>
          <p:cNvPr id="4" name="3 poraštės vietos rezervavimo ženklas"/>
          <p:cNvSpPr>
            <a:spLocks noGrp="1"/>
          </p:cNvSpPr>
          <p:nvPr>
            <p:ph type="ftr" sz="quarter" idx="11"/>
          </p:nvPr>
        </p:nvSpPr>
        <p:spPr/>
        <p:txBody>
          <a:bodyPr rtlCol="0"/>
          <a:lstStyle/>
          <a:p>
            <a:pPr rtl="0"/>
            <a:r>
              <a:rPr lang="lt-LT" noProof="0" dirty="0"/>
              <a:t>Įtraukti </a:t>
            </a:r>
            <a:r>
              <a:rPr lang="lt-LT" noProof="0" dirty="0" err="1"/>
              <a:t>poraštę</a:t>
            </a:r>
            <a:endParaRPr lang="lt-LT" noProof="0" dirty="0"/>
          </a:p>
        </p:txBody>
      </p:sp>
      <p:sp>
        <p:nvSpPr>
          <p:cNvPr id="5" name="4 skaidrės numerio vietos rezervavimo ženklas"/>
          <p:cNvSpPr>
            <a:spLocks noGrp="1"/>
          </p:cNvSpPr>
          <p:nvPr>
            <p:ph type="sldNum" sz="quarter" idx="12"/>
          </p:nvPr>
        </p:nvSpPr>
        <p:spPr/>
        <p:txBody>
          <a:bodyPr rtlCol="0"/>
          <a:lstStyle/>
          <a:p>
            <a:pPr rtl="0"/>
            <a:fld id="{81FEFA0A-2F20-4B60-98C6-5FFDA469AA1C}" type="slidenum">
              <a:rPr lang="lt-LT" noProof="0" smtClean="0"/>
              <a:t>‹#›</a:t>
            </a:fld>
            <a:endParaRPr lang="lt-LT" noProof="0" dirty="0"/>
          </a:p>
        </p:txBody>
      </p:sp>
    </p:spTree>
    <p:extLst>
      <p:ext uri="{BB962C8B-B14F-4D97-AF65-F5344CB8AC3E}">
        <p14:creationId xmlns:p14="http://schemas.microsoft.com/office/powerpoint/2010/main" val="9511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s">
    <p:spTree>
      <p:nvGrpSpPr>
        <p:cNvPr id="1" name=""/>
        <p:cNvGrpSpPr/>
        <p:nvPr/>
      </p:nvGrpSpPr>
      <p:grpSpPr>
        <a:xfrm>
          <a:off x="0" y="0"/>
          <a:ext cx="0" cy="0"/>
          <a:chOff x="0" y="0"/>
          <a:chExt cx="0" cy="0"/>
        </a:xfrm>
      </p:grpSpPr>
      <p:sp>
        <p:nvSpPr>
          <p:cNvPr id="2" name="1 datos vietos rezervavimo ženklas"/>
          <p:cNvSpPr>
            <a:spLocks noGrp="1"/>
          </p:cNvSpPr>
          <p:nvPr>
            <p:ph type="dt" sz="half" idx="10"/>
          </p:nvPr>
        </p:nvSpPr>
        <p:spPr/>
        <p:txBody>
          <a:bodyPr rtlCol="0"/>
          <a:lstStyle/>
          <a:p>
            <a:pPr rtl="0"/>
            <a:fld id="{4491596C-D822-4A3D-9716-D3CB31A42DD5}" type="datetime1">
              <a:rPr lang="lt-LT" noProof="0" smtClean="0"/>
              <a:t>2025-01-21</a:t>
            </a:fld>
            <a:endParaRPr lang="lt-LT" noProof="0" dirty="0"/>
          </a:p>
        </p:txBody>
      </p:sp>
      <p:sp>
        <p:nvSpPr>
          <p:cNvPr id="3" name="2 poraštės vietos rezervavimo ženklas"/>
          <p:cNvSpPr>
            <a:spLocks noGrp="1"/>
          </p:cNvSpPr>
          <p:nvPr>
            <p:ph type="ftr" sz="quarter" idx="11"/>
          </p:nvPr>
        </p:nvSpPr>
        <p:spPr/>
        <p:txBody>
          <a:bodyPr rtlCol="0"/>
          <a:lstStyle/>
          <a:p>
            <a:pPr rtl="0"/>
            <a:r>
              <a:rPr lang="lt-LT" noProof="0" dirty="0"/>
              <a:t>Įtraukti </a:t>
            </a:r>
            <a:r>
              <a:rPr lang="lt-LT" noProof="0" dirty="0" err="1"/>
              <a:t>poraštę</a:t>
            </a:r>
            <a:endParaRPr lang="lt-LT" noProof="0" dirty="0"/>
          </a:p>
        </p:txBody>
      </p:sp>
      <p:sp>
        <p:nvSpPr>
          <p:cNvPr id="4" name="3 skaidrės numerio vietos rezervavimo ženklas"/>
          <p:cNvSpPr>
            <a:spLocks noGrp="1"/>
          </p:cNvSpPr>
          <p:nvPr>
            <p:ph type="sldNum" sz="quarter" idx="12"/>
          </p:nvPr>
        </p:nvSpPr>
        <p:spPr/>
        <p:txBody>
          <a:bodyPr rtlCol="0"/>
          <a:lstStyle/>
          <a:p>
            <a:pPr rtl="0"/>
            <a:fld id="{81FEFA0A-2F20-4B60-98C6-5FFDA469AA1C}" type="slidenum">
              <a:rPr lang="lt-LT" noProof="0" smtClean="0"/>
              <a:t>‹#›</a:t>
            </a:fld>
            <a:endParaRPr lang="lt-LT" noProof="0" dirty="0"/>
          </a:p>
        </p:txBody>
      </p:sp>
    </p:spTree>
    <p:extLst>
      <p:ext uri="{BB962C8B-B14F-4D97-AF65-F5344CB8AC3E}">
        <p14:creationId xmlns:p14="http://schemas.microsoft.com/office/powerpoint/2010/main" val="33391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su antrašte">
    <p:spTree>
      <p:nvGrpSpPr>
        <p:cNvPr id="1" name=""/>
        <p:cNvGrpSpPr/>
        <p:nvPr/>
      </p:nvGrpSpPr>
      <p:grpSpPr>
        <a:xfrm>
          <a:off x="0" y="0"/>
          <a:ext cx="0" cy="0"/>
          <a:chOff x="0" y="0"/>
          <a:chExt cx="0" cy="0"/>
        </a:xfrm>
      </p:grpSpPr>
      <p:sp>
        <p:nvSpPr>
          <p:cNvPr id="2" name="1 pavadinimas"/>
          <p:cNvSpPr>
            <a:spLocks noGrp="1"/>
          </p:cNvSpPr>
          <p:nvPr>
            <p:ph type="title"/>
          </p:nvPr>
        </p:nvSpPr>
        <p:spPr>
          <a:xfrm>
            <a:off x="7770811" y="1676400"/>
            <a:ext cx="3810000" cy="2438400"/>
          </a:xfrm>
        </p:spPr>
        <p:txBody>
          <a:bodyPr rtlCol="0" anchor="b">
            <a:normAutofit/>
          </a:bodyPr>
          <a:lstStyle>
            <a:lvl1pPr algn="l" rtl="0">
              <a:defRPr sz="3200" b="0"/>
            </a:lvl1pPr>
          </a:lstStyle>
          <a:p>
            <a:pPr rtl="0"/>
            <a:r>
              <a:rPr lang="lt-LT" noProof="0"/>
              <a:t>Spustelėję redaguokite stilių</a:t>
            </a:r>
            <a:endParaRPr lang="lt-LT" noProof="0" dirty="0"/>
          </a:p>
        </p:txBody>
      </p:sp>
      <p:sp>
        <p:nvSpPr>
          <p:cNvPr id="3" name="2 turinio vietos rezervavimo ženklas"/>
          <p:cNvSpPr>
            <a:spLocks noGrp="1"/>
          </p:cNvSpPr>
          <p:nvPr>
            <p:ph idx="1"/>
          </p:nvPr>
        </p:nvSpPr>
        <p:spPr>
          <a:xfrm>
            <a:off x="1293813" y="685800"/>
            <a:ext cx="6172200" cy="5486400"/>
          </a:xfrm>
        </p:spPr>
        <p:txBody>
          <a:bodyPr rtlCol="0">
            <a:normAutofit/>
          </a:bodyPr>
          <a:lstStyle>
            <a:lvl1pPr marL="223838" marR="0" indent="-228600" algn="l" defTabSz="914400" rtl="0" eaLnBrk="1" fontAlgn="auto" latinLnBrk="0" hangingPunct="1">
              <a:lnSpc>
                <a:spcPct val="90000"/>
              </a:lnSpc>
              <a:spcBef>
                <a:spcPts val="1600"/>
              </a:spcBef>
              <a:spcAft>
                <a:spcPts val="0"/>
              </a:spcAft>
              <a:buClr>
                <a:schemeClr val="accent6"/>
              </a:buClr>
              <a:buSzTx/>
              <a:buFont typeface="Arial" pitchFamily="34" charset="0"/>
              <a:buChar char="•"/>
              <a:tabLst/>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223838" marR="0" lvl="0" indent="-228600" algn="l" defTabSz="914400" rtl="0" eaLnBrk="1" fontAlgn="auto" latinLnBrk="0" hangingPunct="1">
              <a:lnSpc>
                <a:spcPct val="90000"/>
              </a:lnSpc>
              <a:spcBef>
                <a:spcPts val="1600"/>
              </a:spcBef>
              <a:spcAft>
                <a:spcPts val="0"/>
              </a:spcAft>
              <a:buClr>
                <a:schemeClr val="accent6"/>
              </a:buClr>
              <a:buSzTx/>
              <a:buFont typeface="Arial" pitchFamily="34" charset="0"/>
              <a:buChar char="•"/>
              <a:tabLst/>
              <a:defRPr/>
            </a:pPr>
            <a:r>
              <a:rPr lang="lt-LT" noProof="0"/>
              <a:t>Spustelėkite, kad galėtumėte redaguoti šablono teksto stilius</a:t>
            </a:r>
          </a:p>
          <a:p>
            <a:pPr marL="223838" marR="0" lvl="1" indent="-228600" algn="l" defTabSz="914400" rtl="0" eaLnBrk="1" fontAlgn="auto" latinLnBrk="0" hangingPunct="1">
              <a:lnSpc>
                <a:spcPct val="90000"/>
              </a:lnSpc>
              <a:spcBef>
                <a:spcPts val="1600"/>
              </a:spcBef>
              <a:spcAft>
                <a:spcPts val="0"/>
              </a:spcAft>
              <a:buClr>
                <a:schemeClr val="accent6"/>
              </a:buClr>
              <a:buSzTx/>
              <a:buFont typeface="Arial" pitchFamily="34" charset="0"/>
              <a:buChar char="•"/>
              <a:tabLst/>
              <a:defRPr/>
            </a:pPr>
            <a:r>
              <a:rPr lang="lt-LT" noProof="0"/>
              <a:t>Antras lygis</a:t>
            </a:r>
          </a:p>
          <a:p>
            <a:pPr marL="223838" marR="0" lvl="2" indent="-228600" algn="l" defTabSz="914400" rtl="0" eaLnBrk="1" fontAlgn="auto" latinLnBrk="0" hangingPunct="1">
              <a:lnSpc>
                <a:spcPct val="90000"/>
              </a:lnSpc>
              <a:spcBef>
                <a:spcPts val="1600"/>
              </a:spcBef>
              <a:spcAft>
                <a:spcPts val="0"/>
              </a:spcAft>
              <a:buClr>
                <a:schemeClr val="accent6"/>
              </a:buClr>
              <a:buSzTx/>
              <a:buFont typeface="Arial" pitchFamily="34" charset="0"/>
              <a:buChar char="•"/>
              <a:tabLst/>
              <a:defRPr/>
            </a:pPr>
            <a:r>
              <a:rPr lang="lt-LT" noProof="0"/>
              <a:t>Trečias lygis</a:t>
            </a:r>
          </a:p>
          <a:p>
            <a:pPr marL="223838" marR="0" lvl="3" indent="-228600" algn="l" defTabSz="914400" rtl="0" eaLnBrk="1" fontAlgn="auto" latinLnBrk="0" hangingPunct="1">
              <a:lnSpc>
                <a:spcPct val="90000"/>
              </a:lnSpc>
              <a:spcBef>
                <a:spcPts val="1600"/>
              </a:spcBef>
              <a:spcAft>
                <a:spcPts val="0"/>
              </a:spcAft>
              <a:buClr>
                <a:schemeClr val="accent6"/>
              </a:buClr>
              <a:buSzTx/>
              <a:buFont typeface="Arial" pitchFamily="34" charset="0"/>
              <a:buChar char="•"/>
              <a:tabLst/>
              <a:defRPr/>
            </a:pPr>
            <a:r>
              <a:rPr lang="lt-LT" noProof="0"/>
              <a:t>Ketvirtas lygis</a:t>
            </a:r>
          </a:p>
          <a:p>
            <a:pPr marL="223838" marR="0" lvl="4" indent="-228600" algn="l" defTabSz="914400" rtl="0" eaLnBrk="1" fontAlgn="auto" latinLnBrk="0" hangingPunct="1">
              <a:lnSpc>
                <a:spcPct val="90000"/>
              </a:lnSpc>
              <a:spcBef>
                <a:spcPts val="1600"/>
              </a:spcBef>
              <a:spcAft>
                <a:spcPts val="0"/>
              </a:spcAft>
              <a:buClr>
                <a:schemeClr val="accent6"/>
              </a:buClr>
              <a:buSzTx/>
              <a:buFont typeface="Arial" pitchFamily="34" charset="0"/>
              <a:buChar char="•"/>
              <a:tabLst/>
              <a:defRPr/>
            </a:pPr>
            <a:r>
              <a:rPr lang="lt-LT" noProof="0"/>
              <a:t>Penktas lygis</a:t>
            </a:r>
            <a:endParaRPr lang="lt-LT" noProof="0" dirty="0"/>
          </a:p>
        </p:txBody>
      </p:sp>
      <p:sp>
        <p:nvSpPr>
          <p:cNvPr id="4" name="3 teksto vietos rezervavimo ženklas"/>
          <p:cNvSpPr>
            <a:spLocks noGrp="1"/>
          </p:cNvSpPr>
          <p:nvPr>
            <p:ph type="body" sz="half" idx="2"/>
          </p:nvPr>
        </p:nvSpPr>
        <p:spPr>
          <a:xfrm>
            <a:off x="7770811" y="4191000"/>
            <a:ext cx="3810000" cy="1524000"/>
          </a:xfrm>
          <a:noFill/>
        </p:spPr>
        <p:txBody>
          <a:bodyPr rtlCol="0">
            <a:normAutofit/>
          </a:bodyPr>
          <a:lstStyle>
            <a:lvl1pPr marL="0" indent="0" rtl="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lt-LT" noProof="0"/>
              <a:t>Spustelėkite, kad galėtumėte redaguoti šablono teksto stilius</a:t>
            </a:r>
          </a:p>
        </p:txBody>
      </p:sp>
      <p:sp>
        <p:nvSpPr>
          <p:cNvPr id="5" name="4 datos vietos rezervavimo ženklas"/>
          <p:cNvSpPr>
            <a:spLocks noGrp="1"/>
          </p:cNvSpPr>
          <p:nvPr>
            <p:ph type="dt" sz="half" idx="10"/>
          </p:nvPr>
        </p:nvSpPr>
        <p:spPr/>
        <p:txBody>
          <a:bodyPr rtlCol="0"/>
          <a:lstStyle/>
          <a:p>
            <a:pPr rtl="0"/>
            <a:fld id="{A8BFB9B7-9AF3-43E5-8EE7-FEFCCF608F30}" type="datetime1">
              <a:rPr lang="lt-LT" noProof="0" smtClean="0"/>
              <a:t>2025-01-21</a:t>
            </a:fld>
            <a:endParaRPr lang="lt-LT" noProof="0" dirty="0"/>
          </a:p>
        </p:txBody>
      </p:sp>
      <p:sp>
        <p:nvSpPr>
          <p:cNvPr id="6" name="5 poraštės vietos rezervavimo ženklas"/>
          <p:cNvSpPr>
            <a:spLocks noGrp="1"/>
          </p:cNvSpPr>
          <p:nvPr>
            <p:ph type="ftr" sz="quarter" idx="11"/>
          </p:nvPr>
        </p:nvSpPr>
        <p:spPr/>
        <p:txBody>
          <a:bodyPr rtlCol="0"/>
          <a:lstStyle/>
          <a:p>
            <a:pPr rtl="0"/>
            <a:r>
              <a:rPr lang="lt-LT" noProof="0" dirty="0"/>
              <a:t>Įtraukti </a:t>
            </a:r>
            <a:r>
              <a:rPr lang="lt-LT" noProof="0" dirty="0" err="1"/>
              <a:t>poraštę</a:t>
            </a:r>
            <a:endParaRPr lang="lt-LT" noProof="0" dirty="0"/>
          </a:p>
        </p:txBody>
      </p:sp>
      <p:sp>
        <p:nvSpPr>
          <p:cNvPr id="7" name="6 skaidrės numerio vietos rezervavimo ženklas"/>
          <p:cNvSpPr>
            <a:spLocks noGrp="1"/>
          </p:cNvSpPr>
          <p:nvPr>
            <p:ph type="sldNum" sz="quarter" idx="12"/>
          </p:nvPr>
        </p:nvSpPr>
        <p:spPr/>
        <p:txBody>
          <a:bodyPr rtlCol="0"/>
          <a:lstStyle/>
          <a:p>
            <a:pPr rtl="0"/>
            <a:fld id="{81FEFA0A-2F20-4B60-98C6-5FFDA469AA1C}" type="slidenum">
              <a:rPr lang="lt-LT" noProof="0" smtClean="0"/>
              <a:t>‹#›</a:t>
            </a:fld>
            <a:endParaRPr lang="lt-LT" noProof="0" dirty="0"/>
          </a:p>
        </p:txBody>
      </p:sp>
    </p:spTree>
    <p:extLst>
      <p:ext uri="{BB962C8B-B14F-4D97-AF65-F5344CB8AC3E}">
        <p14:creationId xmlns:p14="http://schemas.microsoft.com/office/powerpoint/2010/main" val="322803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su antrašte">
    <p:spTree>
      <p:nvGrpSpPr>
        <p:cNvPr id="1" name=""/>
        <p:cNvGrpSpPr/>
        <p:nvPr/>
      </p:nvGrpSpPr>
      <p:grpSpPr>
        <a:xfrm>
          <a:off x="0" y="0"/>
          <a:ext cx="0" cy="0"/>
          <a:chOff x="0" y="0"/>
          <a:chExt cx="0" cy="0"/>
        </a:xfrm>
      </p:grpSpPr>
      <p:sp>
        <p:nvSpPr>
          <p:cNvPr id="2" name="1 pavadinimas"/>
          <p:cNvSpPr>
            <a:spLocks noGrp="1"/>
          </p:cNvSpPr>
          <p:nvPr>
            <p:ph type="title"/>
          </p:nvPr>
        </p:nvSpPr>
        <p:spPr>
          <a:xfrm>
            <a:off x="7770812" y="1676400"/>
            <a:ext cx="3810000" cy="2438400"/>
          </a:xfrm>
        </p:spPr>
        <p:txBody>
          <a:bodyPr rtlCol="0" anchor="b">
            <a:noAutofit/>
          </a:bodyPr>
          <a:lstStyle>
            <a:lvl1pPr algn="l" rtl="0">
              <a:defRPr sz="3200" b="0"/>
            </a:lvl1pPr>
          </a:lstStyle>
          <a:p>
            <a:pPr rtl="0"/>
            <a:r>
              <a:rPr lang="lt-LT" noProof="0"/>
              <a:t>Spustelėję redaguokite stilių</a:t>
            </a:r>
            <a:endParaRPr lang="lt-LT" noProof="0" dirty="0"/>
          </a:p>
        </p:txBody>
      </p:sp>
      <p:sp>
        <p:nvSpPr>
          <p:cNvPr id="3" name="2 paveikslėlio vietos rezervavimo ženklas" descr="Tuščias vietos rezervavimo ženklas vaizdui įtraukti. Spustelėkite vietos rezervavimo ženklą ir pasirinkite vaizdą, kurį norite įtraukti"/>
          <p:cNvSpPr>
            <a:spLocks noGrp="1"/>
          </p:cNvSpPr>
          <p:nvPr>
            <p:ph type="pic" idx="1"/>
          </p:nvPr>
        </p:nvSpPr>
        <p:spPr>
          <a:xfrm>
            <a:off x="1522412" y="0"/>
            <a:ext cx="5943601" cy="6858000"/>
          </a:xfrm>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lt-LT" noProof="0"/>
              <a:t>Spustelėkite piktogramą norėdami įtraukti paveikslėlį</a:t>
            </a:r>
            <a:endParaRPr lang="lt-LT" noProof="0" dirty="0"/>
          </a:p>
        </p:txBody>
      </p:sp>
      <p:sp>
        <p:nvSpPr>
          <p:cNvPr id="4" name="3 teksto vietos rezervavimo ženklas"/>
          <p:cNvSpPr>
            <a:spLocks noGrp="1"/>
          </p:cNvSpPr>
          <p:nvPr>
            <p:ph type="body" sz="half" idx="2"/>
          </p:nvPr>
        </p:nvSpPr>
        <p:spPr>
          <a:xfrm>
            <a:off x="7770812" y="4191000"/>
            <a:ext cx="3810000" cy="1524000"/>
          </a:xfrm>
          <a:noFill/>
        </p:spPr>
        <p:txBody>
          <a:bodyPr rtlCol="0">
            <a:normAutofit/>
          </a:bodyPr>
          <a:lstStyle>
            <a:lvl1pPr marL="0" indent="0" rtl="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lt-LT" noProof="0"/>
              <a:t>Spustelėkite, kad galėtumėte redaguoti šablono teksto stilius</a:t>
            </a:r>
          </a:p>
        </p:txBody>
      </p:sp>
    </p:spTree>
    <p:extLst>
      <p:ext uri="{BB962C8B-B14F-4D97-AF65-F5344CB8AC3E}">
        <p14:creationId xmlns:p14="http://schemas.microsoft.com/office/powerpoint/2010/main" val="209995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pavadinimo vietos rezervavimo ženklas"/>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lt-LT" noProof="0" dirty="0"/>
              <a:t>Spustelėję </a:t>
            </a:r>
            <a:r>
              <a:rPr lang="lt-LT" noProof="0" dirty="0" err="1"/>
              <a:t>redag</a:t>
            </a:r>
            <a:r>
              <a:rPr lang="lt-LT" noProof="0" dirty="0"/>
              <a:t>. ruoš. pavad. stilių</a:t>
            </a:r>
          </a:p>
        </p:txBody>
      </p:sp>
      <p:sp>
        <p:nvSpPr>
          <p:cNvPr id="3" name="2 teksto vietos rezervavimo ženklas"/>
          <p:cNvSpPr>
            <a:spLocks noGrp="1"/>
          </p:cNvSpPr>
          <p:nvPr>
            <p:ph type="body" idx="1"/>
          </p:nvPr>
        </p:nvSpPr>
        <p:spPr>
          <a:xfrm>
            <a:off x="1293813" y="1676400"/>
            <a:ext cx="9601200" cy="4495800"/>
          </a:xfrm>
          <a:prstGeom prst="rect">
            <a:avLst/>
          </a:prstGeom>
          <a:solidFill>
            <a:schemeClr val="bg2">
              <a:alpha val="70000"/>
            </a:schemeClr>
          </a:solidFill>
        </p:spPr>
        <p:txBody>
          <a:bodyPr vert="horz" lIns="91440" tIns="45720" rIns="91440" bIns="45720" rtlCol="0">
            <a:normAutofit/>
          </a:bodyPr>
          <a:lstStyle/>
          <a:p>
            <a:pPr lvl="0" rtl="0"/>
            <a:r>
              <a:rPr lang="lt-LT" noProof="0" dirty="0"/>
              <a:t>Redaguoti šablono teksto stilius</a:t>
            </a:r>
          </a:p>
          <a:p>
            <a:pPr lvl="1" rtl="0"/>
            <a:r>
              <a:rPr lang="lt-LT" noProof="0" dirty="0"/>
              <a:t>Antras lygis</a:t>
            </a:r>
          </a:p>
          <a:p>
            <a:pPr lvl="2" rtl="0"/>
            <a:r>
              <a:rPr lang="lt-LT" noProof="0" dirty="0"/>
              <a:t>Trečias lygis</a:t>
            </a:r>
          </a:p>
          <a:p>
            <a:pPr lvl="3" rtl="0"/>
            <a:r>
              <a:rPr lang="lt-LT" noProof="0" dirty="0"/>
              <a:t>Ketvirtas lygis</a:t>
            </a:r>
          </a:p>
          <a:p>
            <a:pPr lvl="4" rtl="0"/>
            <a:r>
              <a:rPr lang="lt-LT" noProof="0" dirty="0"/>
              <a:t>Penktas lygis</a:t>
            </a:r>
          </a:p>
        </p:txBody>
      </p:sp>
      <p:sp>
        <p:nvSpPr>
          <p:cNvPr id="4" name="3 datos vietos rezervavimo ženklas"/>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solidFill>
              </a:defRPr>
            </a:lvl1pPr>
          </a:lstStyle>
          <a:p>
            <a:pPr rtl="0"/>
            <a:fld id="{F6BE682D-5DE2-4F81-AE48-4ABD2029408F}" type="datetime1">
              <a:rPr lang="lt-LT" noProof="0" smtClean="0"/>
              <a:t>2025-01-21</a:t>
            </a:fld>
            <a:endParaRPr lang="lt-LT" noProof="0" dirty="0"/>
          </a:p>
        </p:txBody>
      </p:sp>
      <p:sp>
        <p:nvSpPr>
          <p:cNvPr id="5" name="4 poraštės vietos rezervavimo ženklas"/>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solidFill>
              </a:defRPr>
            </a:lvl1pPr>
          </a:lstStyle>
          <a:p>
            <a:pPr rtl="0"/>
            <a:r>
              <a:rPr lang="lt-LT" noProof="0" dirty="0"/>
              <a:t>Įtraukti </a:t>
            </a:r>
            <a:r>
              <a:rPr lang="lt-LT" noProof="0" dirty="0" err="1"/>
              <a:t>poraštę</a:t>
            </a:r>
            <a:endParaRPr lang="lt-LT" noProof="0" dirty="0"/>
          </a:p>
        </p:txBody>
      </p:sp>
      <p:sp>
        <p:nvSpPr>
          <p:cNvPr id="6" name="5 skaidrės numerio vietos rezervavimo ženklas"/>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solidFill>
              </a:defRPr>
            </a:lvl1pPr>
          </a:lstStyle>
          <a:p>
            <a:pPr rtl="0"/>
            <a:fld id="{81FEFA0A-2F20-4B60-98C6-5FFDA469AA1C}" type="slidenum">
              <a:rPr lang="lt-LT" noProof="0" smtClean="0"/>
              <a:pPr/>
              <a:t>‹#›</a:t>
            </a:fld>
            <a:endParaRPr lang="lt-LT" noProof="0" dirty="0"/>
          </a:p>
        </p:txBody>
      </p:sp>
    </p:spTree>
    <p:extLst>
      <p:ext uri="{BB962C8B-B14F-4D97-AF65-F5344CB8AC3E}">
        <p14:creationId xmlns:p14="http://schemas.microsoft.com/office/powerpoint/2010/main" val="2695739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Clr>
          <a:schemeClr val="accent6"/>
        </a:buClr>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6"/>
        </a:buClr>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Clr>
          <a:schemeClr val="accent6"/>
        </a:buClr>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Clr>
          <a:schemeClr val="accent6"/>
        </a:buClr>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Clr>
          <a:schemeClr val="accent6"/>
        </a:buClr>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MVsHKDBOfds?feature=oembed"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6934638-58A2-EED0-079D-B4A1C90F1251}"/>
              </a:ext>
            </a:extLst>
          </p:cNvPr>
          <p:cNvSpPr>
            <a:spLocks noGrp="1"/>
          </p:cNvSpPr>
          <p:nvPr>
            <p:ph type="title"/>
          </p:nvPr>
        </p:nvSpPr>
        <p:spPr>
          <a:xfrm>
            <a:off x="1293813" y="381000"/>
            <a:ext cx="9601200" cy="815752"/>
          </a:xfrm>
        </p:spPr>
        <p:txBody>
          <a:bodyPr/>
          <a:lstStyle/>
          <a:p>
            <a:pPr algn="ctr"/>
            <a:r>
              <a:rPr lang="lt-LT" b="1" dirty="0">
                <a:latin typeface="Georgia" panose="02040502050405020303" pitchFamily="18" charset="0"/>
              </a:rPr>
              <a:t>Ratelis „Skrisk </a:t>
            </a:r>
            <a:r>
              <a:rPr lang="lt-LT" b="1" dirty="0" err="1">
                <a:latin typeface="Georgia" panose="02040502050405020303" pitchFamily="18" charset="0"/>
              </a:rPr>
              <a:t>skrisk</a:t>
            </a:r>
            <a:r>
              <a:rPr lang="lt-LT" b="1" dirty="0">
                <a:latin typeface="Georgia" panose="02040502050405020303" pitchFamily="18" charset="0"/>
              </a:rPr>
              <a:t>, bitute“</a:t>
            </a:r>
          </a:p>
        </p:txBody>
      </p:sp>
      <p:sp>
        <p:nvSpPr>
          <p:cNvPr id="7" name="Turinio vietos rezervavimo ženklas 6">
            <a:extLst>
              <a:ext uri="{FF2B5EF4-FFF2-40B4-BE49-F238E27FC236}">
                <a16:creationId xmlns:a16="http://schemas.microsoft.com/office/drawing/2014/main" id="{5C17A942-E539-D469-6490-8A198B8F6E0A}"/>
              </a:ext>
            </a:extLst>
          </p:cNvPr>
          <p:cNvSpPr>
            <a:spLocks noGrp="1"/>
          </p:cNvSpPr>
          <p:nvPr>
            <p:ph idx="1"/>
          </p:nvPr>
        </p:nvSpPr>
        <p:spPr>
          <a:xfrm>
            <a:off x="3214092" y="4005064"/>
            <a:ext cx="4944615" cy="2232248"/>
          </a:xfrm>
        </p:spPr>
        <p:txBody>
          <a:bodyPr>
            <a:normAutofit/>
          </a:bodyPr>
          <a:lstStyle/>
          <a:p>
            <a:pPr marL="0" indent="0">
              <a:lnSpc>
                <a:spcPct val="100000"/>
              </a:lnSpc>
              <a:spcBef>
                <a:spcPts val="0"/>
              </a:spcBef>
              <a:buNone/>
            </a:pPr>
            <a:endParaRPr lang="lt-LT" sz="1800" dirty="0">
              <a:effectLst/>
              <a:latin typeface="Times New Roman" panose="02020603050405020304" pitchFamily="18" charset="0"/>
              <a:ea typeface="Calibri" panose="020F0502020204030204" pitchFamily="34" charset="0"/>
            </a:endParaRPr>
          </a:p>
          <a:p>
            <a:pPr marL="0" indent="0">
              <a:lnSpc>
                <a:spcPct val="100000"/>
              </a:lnSpc>
              <a:spcBef>
                <a:spcPts val="0"/>
              </a:spcBef>
              <a:buNone/>
            </a:pPr>
            <a:r>
              <a:rPr lang="lt-LT" sz="2800" dirty="0">
                <a:effectLst/>
                <a:latin typeface="Times New Roman" panose="02020603050405020304" pitchFamily="18" charset="0"/>
                <a:ea typeface="Calibri" panose="020F0502020204030204" pitchFamily="34" charset="0"/>
              </a:rPr>
              <a:t>: Skrisk </a:t>
            </a:r>
            <a:r>
              <a:rPr lang="lt-LT" sz="2800" dirty="0" err="1">
                <a:effectLst/>
                <a:latin typeface="Times New Roman" panose="02020603050405020304" pitchFamily="18" charset="0"/>
                <a:ea typeface="Calibri" panose="020F0502020204030204" pitchFamily="34" charset="0"/>
              </a:rPr>
              <a:t>skrisk</a:t>
            </a:r>
            <a:r>
              <a:rPr lang="lt-LT" sz="2800" dirty="0">
                <a:effectLst/>
                <a:latin typeface="Times New Roman" panose="02020603050405020304" pitchFamily="18" charset="0"/>
                <a:ea typeface="Calibri" panose="020F0502020204030204" pitchFamily="34" charset="0"/>
              </a:rPr>
              <a:t>, bitute, </a:t>
            </a:r>
          </a:p>
          <a:p>
            <a:pPr marL="0" indent="0">
              <a:lnSpc>
                <a:spcPct val="100000"/>
              </a:lnSpc>
              <a:spcBef>
                <a:spcPts val="0"/>
              </a:spcBef>
              <a:buNone/>
            </a:pPr>
            <a:r>
              <a:rPr lang="lt-LT" sz="2800" dirty="0">
                <a:latin typeface="Times New Roman" panose="02020603050405020304" pitchFamily="18" charset="0"/>
                <a:ea typeface="Calibri" panose="020F0502020204030204" pitchFamily="34" charset="0"/>
              </a:rPr>
              <a:t>M</a:t>
            </a:r>
            <a:r>
              <a:rPr lang="lt-LT" sz="2800" dirty="0">
                <a:effectLst/>
                <a:latin typeface="Times New Roman" panose="02020603050405020304" pitchFamily="18" charset="0"/>
                <a:ea typeface="Calibri" panose="020F0502020204030204" pitchFamily="34" charset="0"/>
              </a:rPr>
              <a:t>edučio nešti. :</a:t>
            </a:r>
          </a:p>
          <a:p>
            <a:pPr marL="0" indent="0">
              <a:lnSpc>
                <a:spcPct val="100000"/>
              </a:lnSpc>
              <a:spcBef>
                <a:spcPts val="0"/>
              </a:spcBef>
              <a:buNone/>
            </a:pPr>
            <a:r>
              <a:rPr lang="lt-LT" sz="2800" dirty="0">
                <a:effectLst/>
                <a:latin typeface="Times New Roman" panose="02020603050405020304" pitchFamily="18" charset="0"/>
                <a:ea typeface="Calibri" panose="020F0502020204030204" pitchFamily="34" charset="0"/>
              </a:rPr>
              <a:t>: Aš bijau skristi, kad nepaklysti, </a:t>
            </a:r>
          </a:p>
          <a:p>
            <a:pPr marL="0" indent="0">
              <a:lnSpc>
                <a:spcPct val="100000"/>
              </a:lnSpc>
              <a:spcBef>
                <a:spcPts val="0"/>
              </a:spcBef>
              <a:buNone/>
            </a:pPr>
            <a:r>
              <a:rPr lang="lt-LT" sz="2800" dirty="0">
                <a:effectLst/>
                <a:latin typeface="Times New Roman" panose="02020603050405020304" pitchFamily="18" charset="0"/>
                <a:ea typeface="Calibri" panose="020F0502020204030204" pitchFamily="34" charset="0"/>
              </a:rPr>
              <a:t>Į </a:t>
            </a:r>
            <a:r>
              <a:rPr lang="lt-LT" sz="2800" dirty="0" err="1">
                <a:effectLst/>
                <a:latin typeface="Times New Roman" panose="02020603050405020304" pitchFamily="18" charset="0"/>
                <a:ea typeface="Calibri" panose="020F0502020204030204" pitchFamily="34" charset="0"/>
              </a:rPr>
              <a:t>vandenėlį</a:t>
            </a:r>
            <a:r>
              <a:rPr lang="lt-LT" sz="2800" dirty="0">
                <a:effectLst/>
                <a:latin typeface="Times New Roman" panose="02020603050405020304" pitchFamily="18" charset="0"/>
                <a:ea typeface="Calibri" panose="020F0502020204030204" pitchFamily="34" charset="0"/>
              </a:rPr>
              <a:t>, kad neįkristi. :</a:t>
            </a:r>
            <a:endParaRPr lang="lt-LT" sz="2800" dirty="0"/>
          </a:p>
        </p:txBody>
      </p:sp>
      <p:pic>
        <p:nvPicPr>
          <p:cNvPr id="9" name="Paveikslėlis 8">
            <a:extLst>
              <a:ext uri="{FF2B5EF4-FFF2-40B4-BE49-F238E27FC236}">
                <a16:creationId xmlns:a16="http://schemas.microsoft.com/office/drawing/2014/main" id="{9576E80B-FD13-9DDA-3BCA-0D19412222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892" y="1486151"/>
            <a:ext cx="8142168" cy="2273175"/>
          </a:xfrm>
          <a:prstGeom prst="rect">
            <a:avLst/>
          </a:prstGeom>
        </p:spPr>
      </p:pic>
      <p:sp>
        <p:nvSpPr>
          <p:cNvPr id="3" name="Poraštės vietos rezervavimo ženklas 5">
            <a:extLst>
              <a:ext uri="{FF2B5EF4-FFF2-40B4-BE49-F238E27FC236}">
                <a16:creationId xmlns:a16="http://schemas.microsoft.com/office/drawing/2014/main" id="{24D7AAF8-D2FE-884A-6422-C3D63796C6A0}"/>
              </a:ext>
            </a:extLst>
          </p:cNvPr>
          <p:cNvSpPr>
            <a:spLocks noGrp="1"/>
          </p:cNvSpPr>
          <p:nvPr>
            <p:ph type="ftr" sz="quarter" idx="11"/>
          </p:nvPr>
        </p:nvSpPr>
        <p:spPr>
          <a:xfrm>
            <a:off x="333772" y="6477000"/>
            <a:ext cx="2388714" cy="256032"/>
          </a:xfrm>
        </p:spPr>
        <p:txBody>
          <a:bodyPr/>
          <a:lstStyle/>
          <a:p>
            <a:pPr rtl="0"/>
            <a:r>
              <a:rPr lang="lt-LT" noProof="0" dirty="0"/>
              <a:t>Parengė Lijana Šarkaitė-</a:t>
            </a:r>
            <a:r>
              <a:rPr lang="lt-LT" noProof="0" dirty="0" err="1"/>
              <a:t>Viluma</a:t>
            </a:r>
            <a:endParaRPr lang="lt-LT" noProof="0" dirty="0"/>
          </a:p>
        </p:txBody>
      </p:sp>
    </p:spTree>
    <p:extLst>
      <p:ext uri="{BB962C8B-B14F-4D97-AF65-F5344CB8AC3E}">
        <p14:creationId xmlns:p14="http://schemas.microsoft.com/office/powerpoint/2010/main" val="260007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28BBFCF-32F6-638D-E21B-53DBD9EDEEBD}"/>
              </a:ext>
            </a:extLst>
          </p:cNvPr>
          <p:cNvSpPr>
            <a:spLocks noGrp="1"/>
          </p:cNvSpPr>
          <p:nvPr>
            <p:ph type="title"/>
          </p:nvPr>
        </p:nvSpPr>
        <p:spPr>
          <a:xfrm>
            <a:off x="6454452" y="116632"/>
            <a:ext cx="5400600" cy="743744"/>
          </a:xfrm>
        </p:spPr>
        <p:txBody>
          <a:bodyPr/>
          <a:lstStyle/>
          <a:p>
            <a:pPr algn="ctr"/>
            <a:r>
              <a:rPr lang="lt-LT" b="1" dirty="0">
                <a:latin typeface="Georgia" panose="02040502050405020303" pitchFamily="18" charset="0"/>
              </a:rPr>
              <a:t>Sutartinė „</a:t>
            </a:r>
            <a:r>
              <a:rPr lang="lt-LT" b="1" dirty="0" err="1">
                <a:latin typeface="Georgia" panose="02040502050405020303" pitchFamily="18" charset="0"/>
              </a:rPr>
              <a:t>Bit</a:t>
            </a:r>
            <a:r>
              <a:rPr lang="lt-LT" b="1" dirty="0">
                <a:latin typeface="Georgia" panose="02040502050405020303" pitchFamily="18" charset="0"/>
              </a:rPr>
              <a:t>, bitele“</a:t>
            </a:r>
          </a:p>
        </p:txBody>
      </p:sp>
      <p:pic>
        <p:nvPicPr>
          <p:cNvPr id="6" name="Internetinė medija 1" title="Sutartinė „Bit bitela“">
            <a:hlinkClick r:id="" action="ppaction://media"/>
            <a:extLst>
              <a:ext uri="{FF2B5EF4-FFF2-40B4-BE49-F238E27FC236}">
                <a16:creationId xmlns:a16="http://schemas.microsoft.com/office/drawing/2014/main" id="{6CDA92E2-64A7-582E-006D-60C4A584641D}"/>
              </a:ext>
            </a:extLst>
          </p:cNvPr>
          <p:cNvPicPr>
            <a:picLocks noRot="1" noChangeAspect="1"/>
          </p:cNvPicPr>
          <p:nvPr>
            <a:videoFile r:link="rId1"/>
          </p:nvPr>
        </p:nvPicPr>
        <p:blipFill>
          <a:blip r:embed="rId3"/>
          <a:stretch>
            <a:fillRect/>
          </a:stretch>
        </p:blipFill>
        <p:spPr>
          <a:xfrm>
            <a:off x="6166422" y="4437112"/>
            <a:ext cx="2474549" cy="1855912"/>
          </a:xfrm>
          <a:prstGeom prst="rect">
            <a:avLst/>
          </a:prstGeom>
        </p:spPr>
      </p:pic>
      <p:sp>
        <p:nvSpPr>
          <p:cNvPr id="7" name="Rectangle 11">
            <a:extLst>
              <a:ext uri="{FF2B5EF4-FFF2-40B4-BE49-F238E27FC236}">
                <a16:creationId xmlns:a16="http://schemas.microsoft.com/office/drawing/2014/main" id="{0FDBABE3-311F-1914-DAC1-907E2B5992A5}"/>
              </a:ext>
            </a:extLst>
          </p:cNvPr>
          <p:cNvSpPr/>
          <p:nvPr/>
        </p:nvSpPr>
        <p:spPr>
          <a:xfrm>
            <a:off x="6249870" y="3853661"/>
            <a:ext cx="1851789" cy="369332"/>
          </a:xfrm>
          <a:prstGeom prst="rect">
            <a:avLst/>
          </a:prstGeom>
        </p:spPr>
        <p:txBody>
          <a:bodyPr wrap="none">
            <a:spAutoFit/>
          </a:bodyPr>
          <a:lstStyle/>
          <a:p>
            <a:r>
              <a:rPr lang="lt-LT" b="1" dirty="0">
                <a:solidFill>
                  <a:schemeClr val="accent1">
                    <a:lumMod val="50000"/>
                  </a:schemeClr>
                </a:solidFill>
                <a:latin typeface="Arial" panose="020B0604020202020204" pitchFamily="34" charset="0"/>
                <a:cs typeface="Arial" panose="020B0604020202020204" pitchFamily="34" charset="0"/>
              </a:rPr>
              <a:t>Pasiklausykite!</a:t>
            </a:r>
            <a:endParaRPr lang="lt-LT" b="1" dirty="0">
              <a:solidFill>
                <a:schemeClr val="accent1">
                  <a:lumMod val="50000"/>
                </a:schemeClr>
              </a:solidFill>
            </a:endParaRPr>
          </a:p>
        </p:txBody>
      </p:sp>
      <p:sp>
        <p:nvSpPr>
          <p:cNvPr id="10" name="9 turinio vietos rezervavimo ženklas">
            <a:extLst>
              <a:ext uri="{FF2B5EF4-FFF2-40B4-BE49-F238E27FC236}">
                <a16:creationId xmlns:a16="http://schemas.microsoft.com/office/drawing/2014/main" id="{318FC5D7-D923-BDC8-6FCA-370559E1E4A2}"/>
              </a:ext>
            </a:extLst>
          </p:cNvPr>
          <p:cNvSpPr>
            <a:spLocks noGrp="1"/>
          </p:cNvSpPr>
          <p:nvPr>
            <p:ph sz="half" idx="1"/>
          </p:nvPr>
        </p:nvSpPr>
        <p:spPr>
          <a:xfrm>
            <a:off x="549796" y="116632"/>
            <a:ext cx="2808312" cy="6450732"/>
          </a:xfrm>
        </p:spPr>
        <p:txBody>
          <a:bodyPr rtlCol="0">
            <a:noAutofit/>
          </a:bodyPr>
          <a:lstStyle/>
          <a:p>
            <a:pPr marL="0" indent="0" rtl="0">
              <a:buNone/>
            </a:pPr>
            <a:r>
              <a:rPr lang="lt-LT" sz="2000" b="1" dirty="0" err="1">
                <a:solidFill>
                  <a:srgbClr val="432D13"/>
                </a:solidFill>
                <a:latin typeface="Georgia" panose="02040502050405020303" pitchFamily="18" charset="0"/>
              </a:rPr>
              <a:t>P</a:t>
            </a:r>
            <a:r>
              <a:rPr lang="lt-LT" sz="2000" b="1" i="0" dirty="0" err="1">
                <a:solidFill>
                  <a:srgbClr val="432D13"/>
                </a:solidFill>
                <a:effectLst/>
                <a:latin typeface="Georgia" panose="02040502050405020303" pitchFamily="18" charset="0"/>
              </a:rPr>
              <a:t>ritarinys</a:t>
            </a:r>
            <a:endParaRPr lang="lt-LT" sz="2000" b="1" i="0" dirty="0">
              <a:solidFill>
                <a:srgbClr val="432D13"/>
              </a:solidFill>
              <a:effectLst/>
              <a:latin typeface="Georgia" panose="02040502050405020303" pitchFamily="18" charset="0"/>
            </a:endParaRPr>
          </a:p>
          <a:p>
            <a:pPr marL="0" indent="0" rtl="0">
              <a:buNone/>
            </a:pPr>
            <a:r>
              <a:rPr lang="lt-LT" sz="2000" b="0" i="0" dirty="0" err="1">
                <a:solidFill>
                  <a:srgbClr val="432D13"/>
                </a:solidFill>
                <a:effectLst/>
                <a:latin typeface="Georgia" panose="02040502050405020303" pitchFamily="18" charset="0"/>
              </a:rPr>
              <a:t>Ka</a:t>
            </a:r>
            <a:r>
              <a:rPr lang="lt-LT" sz="2000" b="0" i="0" dirty="0">
                <a:solidFill>
                  <a:srgbClr val="432D13"/>
                </a:solidFill>
                <a:effectLst/>
                <a:latin typeface="Georgia" panose="02040502050405020303" pitchFamily="18" charset="0"/>
              </a:rPr>
              <a:t>, </a:t>
            </a:r>
            <a:r>
              <a:rPr lang="lt-LT" sz="2000" b="0" i="0" dirty="0" err="1">
                <a:solidFill>
                  <a:srgbClr val="432D13"/>
                </a:solidFill>
                <a:effectLst/>
                <a:latin typeface="Georgia" panose="02040502050405020303" pitchFamily="18" charset="0"/>
              </a:rPr>
              <a:t>bicia</a:t>
            </a:r>
            <a:r>
              <a:rPr lang="lt-LT" sz="2000" b="0" i="0" dirty="0">
                <a:solidFill>
                  <a:srgbClr val="432D13"/>
                </a:solidFill>
                <a:effectLst/>
                <a:latin typeface="Georgia" panose="02040502050405020303" pitchFamily="18" charset="0"/>
              </a:rPr>
              <a:t>, </a:t>
            </a:r>
            <a:r>
              <a:rPr lang="lt-LT" sz="2000" b="0" i="0" dirty="0" err="1">
                <a:solidFill>
                  <a:srgbClr val="432D13"/>
                </a:solidFill>
                <a:effectLst/>
                <a:latin typeface="Georgia" panose="02040502050405020303" pitchFamily="18" charset="0"/>
              </a:rPr>
              <a:t>ka</a:t>
            </a:r>
            <a:r>
              <a:rPr lang="lt-LT" sz="2000" b="0" i="0" dirty="0">
                <a:solidFill>
                  <a:srgbClr val="432D13"/>
                </a:solidFill>
                <a:effectLst/>
                <a:latin typeface="Georgia" panose="02040502050405020303" pitchFamily="18" charset="0"/>
              </a:rPr>
              <a:t>, </a:t>
            </a:r>
            <a:r>
              <a:rPr lang="lt-LT" sz="2000" b="0" i="0" dirty="0" err="1">
                <a:solidFill>
                  <a:srgbClr val="432D13"/>
                </a:solidFill>
                <a:effectLst/>
                <a:latin typeface="Georgia" panose="02040502050405020303" pitchFamily="18" charset="0"/>
              </a:rPr>
              <a:t>bicia</a:t>
            </a:r>
            <a:r>
              <a:rPr lang="lt-LT" sz="2000" b="0" i="0" dirty="0">
                <a:solidFill>
                  <a:srgbClr val="432D13"/>
                </a:solidFill>
                <a:effectLst/>
                <a:latin typeface="Georgia" panose="02040502050405020303" pitchFamily="18" charset="0"/>
              </a:rPr>
              <a:t>,</a:t>
            </a:r>
            <a:br>
              <a:rPr lang="lt-LT" sz="2000" dirty="0">
                <a:latin typeface="Georgia" panose="02040502050405020303" pitchFamily="18" charset="0"/>
              </a:rPr>
            </a:br>
            <a:r>
              <a:rPr lang="lt-LT" sz="2000" b="0" i="0" dirty="0" err="1">
                <a:solidFill>
                  <a:srgbClr val="432D13"/>
                </a:solidFill>
                <a:effectLst/>
                <a:latin typeface="Georgia" panose="02040502050405020303" pitchFamily="18" charset="0"/>
              </a:rPr>
              <a:t>Kadauja</a:t>
            </a:r>
            <a:r>
              <a:rPr lang="lt-LT" sz="2000" b="0" i="0" dirty="0">
                <a:solidFill>
                  <a:srgbClr val="432D13"/>
                </a:solidFill>
                <a:effectLst/>
                <a:latin typeface="Georgia" panose="02040502050405020303" pitchFamily="18" charset="0"/>
              </a:rPr>
              <a:t>, </a:t>
            </a:r>
            <a:r>
              <a:rPr lang="lt-LT" sz="2000" b="0" i="0" dirty="0" err="1">
                <a:solidFill>
                  <a:srgbClr val="432D13"/>
                </a:solidFill>
                <a:effectLst/>
                <a:latin typeface="Georgia" panose="02040502050405020303" pitchFamily="18" charset="0"/>
              </a:rPr>
              <a:t>kadauja</a:t>
            </a:r>
            <a:r>
              <a:rPr lang="lt-LT" sz="2000" b="0" i="0" dirty="0">
                <a:solidFill>
                  <a:srgbClr val="432D13"/>
                </a:solidFill>
                <a:effectLst/>
                <a:latin typeface="Georgia" panose="02040502050405020303" pitchFamily="18" charset="0"/>
              </a:rPr>
              <a:t>.</a:t>
            </a:r>
            <a:br>
              <a:rPr lang="lt-LT" sz="2000" dirty="0">
                <a:latin typeface="Georgia" panose="02040502050405020303" pitchFamily="18" charset="0"/>
              </a:rPr>
            </a:br>
            <a:br>
              <a:rPr lang="lt-LT" sz="2000" dirty="0">
                <a:latin typeface="Georgia" panose="02040502050405020303" pitchFamily="18" charset="0"/>
              </a:rPr>
            </a:br>
            <a:r>
              <a:rPr lang="lt-LT" sz="2000" b="1" i="0" dirty="0">
                <a:solidFill>
                  <a:srgbClr val="432D13"/>
                </a:solidFill>
                <a:effectLst/>
                <a:latin typeface="Georgia" panose="02040502050405020303" pitchFamily="18" charset="0"/>
              </a:rPr>
              <a:t>Rinkinys</a:t>
            </a:r>
            <a:br>
              <a:rPr lang="lt-LT" sz="2000" dirty="0">
                <a:latin typeface="Georgia" panose="02040502050405020303" pitchFamily="18" charset="0"/>
              </a:rPr>
            </a:br>
            <a:br>
              <a:rPr lang="lt-LT" sz="2000" dirty="0">
                <a:latin typeface="Georgia" panose="02040502050405020303" pitchFamily="18" charset="0"/>
              </a:rPr>
            </a:br>
            <a:r>
              <a:rPr lang="lt-LT" sz="2000" b="0" i="0" dirty="0">
                <a:solidFill>
                  <a:srgbClr val="432D13"/>
                </a:solidFill>
                <a:effectLst/>
                <a:latin typeface="Georgia" panose="02040502050405020303" pitchFamily="18" charset="0"/>
              </a:rPr>
              <a:t>— </a:t>
            </a:r>
            <a:r>
              <a:rPr lang="lt-LT" sz="2000" b="0" i="0" dirty="0" err="1">
                <a:solidFill>
                  <a:srgbClr val="432D13"/>
                </a:solidFill>
                <a:effectLst/>
                <a:latin typeface="Georgia" panose="02040502050405020303" pitchFamily="18" charset="0"/>
              </a:rPr>
              <a:t>Bit</a:t>
            </a:r>
            <a:r>
              <a:rPr lang="lt-LT" sz="2000" b="0" i="0" dirty="0">
                <a:solidFill>
                  <a:srgbClr val="432D13"/>
                </a:solidFill>
                <a:effectLst/>
                <a:latin typeface="Georgia" panose="02040502050405020303" pitchFamily="18" charset="0"/>
              </a:rPr>
              <a:t>, bitele,</a:t>
            </a:r>
            <a:br>
              <a:rPr lang="lt-LT" sz="2000" dirty="0">
                <a:latin typeface="Georgia" panose="02040502050405020303" pitchFamily="18" charset="0"/>
              </a:rPr>
            </a:br>
            <a:r>
              <a:rPr lang="lt-LT" sz="2000" b="0" i="0" dirty="0" err="1">
                <a:solidFill>
                  <a:srgbClr val="432D13"/>
                </a:solidFill>
                <a:effectLst/>
                <a:latin typeface="Georgia" panose="02040502050405020303" pitchFamily="18" charset="0"/>
              </a:rPr>
              <a:t>Dabilia</a:t>
            </a:r>
            <a:r>
              <a:rPr lang="lt-LT" sz="2000" b="0" i="0" dirty="0">
                <a:solidFill>
                  <a:srgbClr val="432D13"/>
                </a:solidFill>
                <a:effectLst/>
                <a:latin typeface="Georgia" panose="02040502050405020303" pitchFamily="18" charset="0"/>
              </a:rPr>
              <a:t>,</a:t>
            </a:r>
            <a:br>
              <a:rPr lang="lt-LT" sz="2000" dirty="0">
                <a:latin typeface="Georgia" panose="02040502050405020303" pitchFamily="18" charset="0"/>
              </a:rPr>
            </a:br>
            <a:br>
              <a:rPr lang="lt-LT" sz="2000" dirty="0">
                <a:latin typeface="Georgia" panose="02040502050405020303" pitchFamily="18" charset="0"/>
              </a:rPr>
            </a:br>
            <a:r>
              <a:rPr lang="lt-LT" sz="2000" b="0" i="0" dirty="0" err="1">
                <a:solidFill>
                  <a:srgbClr val="432D13"/>
                </a:solidFill>
                <a:effectLst/>
                <a:latin typeface="Georgia" panose="02040502050405020303" pitchFamily="18" charset="0"/>
              </a:rPr>
              <a:t>Pilkuonele</a:t>
            </a:r>
            <a:r>
              <a:rPr lang="lt-LT" sz="2000" b="0" i="0" dirty="0">
                <a:solidFill>
                  <a:srgbClr val="432D13"/>
                </a:solidFill>
                <a:effectLst/>
                <a:latin typeface="Georgia" panose="02040502050405020303" pitchFamily="18" charset="0"/>
              </a:rPr>
              <a:t>,</a:t>
            </a:r>
            <a:br>
              <a:rPr lang="lt-LT" sz="2000" dirty="0">
                <a:latin typeface="Georgia" panose="02040502050405020303" pitchFamily="18" charset="0"/>
              </a:rPr>
            </a:br>
            <a:r>
              <a:rPr lang="lt-LT" sz="2000" b="0" i="0" dirty="0" err="1">
                <a:solidFill>
                  <a:srgbClr val="432D13"/>
                </a:solidFill>
                <a:effectLst/>
                <a:latin typeface="Georgia" panose="02040502050405020303" pitchFamily="18" charset="0"/>
              </a:rPr>
              <a:t>Dabilia</a:t>
            </a:r>
            <a:r>
              <a:rPr lang="lt-LT" sz="2000" b="0" i="0" dirty="0">
                <a:solidFill>
                  <a:srgbClr val="432D13"/>
                </a:solidFill>
                <a:effectLst/>
                <a:latin typeface="Georgia" panose="02040502050405020303" pitchFamily="18" charset="0"/>
              </a:rPr>
              <a:t>,</a:t>
            </a:r>
            <a:br>
              <a:rPr lang="lt-LT" sz="2000" dirty="0">
                <a:latin typeface="Georgia" panose="02040502050405020303" pitchFamily="18" charset="0"/>
              </a:rPr>
            </a:br>
            <a:br>
              <a:rPr lang="lt-LT" sz="2000" dirty="0">
                <a:latin typeface="Georgia" panose="02040502050405020303" pitchFamily="18" charset="0"/>
              </a:rPr>
            </a:br>
            <a:r>
              <a:rPr lang="lt-LT" sz="2000" b="0" i="0" dirty="0" err="1">
                <a:solidFill>
                  <a:srgbClr val="432D13"/>
                </a:solidFill>
                <a:effectLst/>
                <a:latin typeface="Georgia" panose="02040502050405020303" pitchFamily="18" charset="0"/>
              </a:rPr>
              <a:t>Ka</a:t>
            </a:r>
            <a:r>
              <a:rPr lang="lt-LT" sz="2000" b="0" i="0" dirty="0">
                <a:solidFill>
                  <a:srgbClr val="432D13"/>
                </a:solidFill>
                <a:effectLst/>
                <a:latin typeface="Georgia" panose="02040502050405020303" pitchFamily="18" charset="0"/>
              </a:rPr>
              <a:t> neskridai,</a:t>
            </a:r>
            <a:br>
              <a:rPr lang="lt-LT" sz="2000" dirty="0">
                <a:latin typeface="Georgia" panose="02040502050405020303" pitchFamily="18" charset="0"/>
              </a:rPr>
            </a:br>
            <a:r>
              <a:rPr lang="lt-LT" sz="2000" b="0" i="0" dirty="0" err="1">
                <a:solidFill>
                  <a:srgbClr val="432D13"/>
                </a:solidFill>
                <a:effectLst/>
                <a:latin typeface="Georgia" panose="02040502050405020303" pitchFamily="18" charset="0"/>
              </a:rPr>
              <a:t>Dabilia</a:t>
            </a:r>
            <a:r>
              <a:rPr lang="lt-LT" sz="2000" b="0" i="0" dirty="0">
                <a:solidFill>
                  <a:srgbClr val="432D13"/>
                </a:solidFill>
                <a:effectLst/>
                <a:latin typeface="Georgia" panose="02040502050405020303" pitchFamily="18" charset="0"/>
              </a:rPr>
              <a:t>,</a:t>
            </a:r>
            <a:br>
              <a:rPr lang="lt-LT" sz="2000" dirty="0">
                <a:latin typeface="Georgia" panose="02040502050405020303" pitchFamily="18" charset="0"/>
              </a:rPr>
            </a:br>
            <a:br>
              <a:rPr lang="lt-LT" sz="2000" dirty="0">
                <a:latin typeface="Georgia" panose="02040502050405020303" pitchFamily="18" charset="0"/>
              </a:rPr>
            </a:br>
            <a:r>
              <a:rPr lang="lt-LT" sz="2000" b="0" i="0" dirty="0">
                <a:solidFill>
                  <a:srgbClr val="432D13"/>
                </a:solidFill>
                <a:effectLst/>
                <a:latin typeface="Georgia" panose="02040502050405020303" pitchFamily="18" charset="0"/>
              </a:rPr>
              <a:t>Paskui savų,</a:t>
            </a:r>
            <a:br>
              <a:rPr lang="lt-LT" sz="2000" dirty="0">
                <a:latin typeface="Georgia" panose="02040502050405020303" pitchFamily="18" charset="0"/>
              </a:rPr>
            </a:br>
            <a:r>
              <a:rPr lang="lt-LT" sz="2000" b="0" i="0" dirty="0" err="1">
                <a:solidFill>
                  <a:srgbClr val="432D13"/>
                </a:solidFill>
                <a:effectLst/>
                <a:latin typeface="Georgia" panose="02040502050405020303" pitchFamily="18" charset="0"/>
              </a:rPr>
              <a:t>Dabilia</a:t>
            </a:r>
            <a:r>
              <a:rPr lang="lt-LT" sz="2000" b="0" i="0" dirty="0">
                <a:solidFill>
                  <a:srgbClr val="432D13"/>
                </a:solidFill>
                <a:effectLst/>
                <a:latin typeface="Georgia" panose="02040502050405020303" pitchFamily="18" charset="0"/>
              </a:rPr>
              <a:t>,</a:t>
            </a:r>
          </a:p>
          <a:p>
            <a:pPr marL="0" indent="0" rtl="0">
              <a:buNone/>
            </a:pPr>
            <a:r>
              <a:rPr lang="lt-LT" sz="2000" b="0" i="0" dirty="0" err="1">
                <a:solidFill>
                  <a:srgbClr val="432D13"/>
                </a:solidFill>
                <a:effectLst/>
                <a:latin typeface="Georgia" panose="02040502050405020303" pitchFamily="18" charset="0"/>
              </a:rPr>
              <a:t>Bitinelį</a:t>
            </a:r>
            <a:r>
              <a:rPr lang="lt-LT" sz="2000" b="0" i="0" dirty="0">
                <a:solidFill>
                  <a:srgbClr val="432D13"/>
                </a:solidFill>
                <a:effectLst/>
                <a:latin typeface="Georgia" panose="02040502050405020303" pitchFamily="18" charset="0"/>
              </a:rPr>
              <a:t>,</a:t>
            </a:r>
            <a:br>
              <a:rPr lang="lt-LT" sz="2000" dirty="0">
                <a:latin typeface="Georgia" panose="02040502050405020303" pitchFamily="18" charset="0"/>
              </a:rPr>
            </a:br>
            <a:r>
              <a:rPr lang="lt-LT" sz="2000" b="0" i="0" dirty="0" err="1">
                <a:solidFill>
                  <a:srgbClr val="432D13"/>
                </a:solidFill>
                <a:effectLst/>
                <a:latin typeface="Georgia" panose="02040502050405020303" pitchFamily="18" charset="0"/>
              </a:rPr>
              <a:t>Dabilia</a:t>
            </a:r>
            <a:r>
              <a:rPr lang="lt-LT" sz="2000" b="0" i="0" dirty="0">
                <a:solidFill>
                  <a:srgbClr val="432D13"/>
                </a:solidFill>
                <a:effectLst/>
                <a:latin typeface="Georgia" panose="02040502050405020303" pitchFamily="18" charset="0"/>
              </a:rPr>
              <a:t>?</a:t>
            </a:r>
          </a:p>
          <a:p>
            <a:pPr marL="0" indent="0" rtl="0">
              <a:buNone/>
            </a:pPr>
            <a:r>
              <a:rPr lang="lt-LT" sz="2000" b="0" i="0" dirty="0">
                <a:solidFill>
                  <a:srgbClr val="432D13"/>
                </a:solidFill>
                <a:effectLst/>
                <a:latin typeface="Georgia" panose="02040502050405020303" pitchFamily="18" charset="0"/>
              </a:rPr>
              <a:t>— </a:t>
            </a:r>
            <a:r>
              <a:rPr lang="lt-LT" sz="2000" b="0" i="0" dirty="0" err="1">
                <a:solidFill>
                  <a:srgbClr val="432D13"/>
                </a:solidFill>
                <a:effectLst/>
                <a:latin typeface="Georgia" panose="02040502050405020303" pitchFamily="18" charset="0"/>
              </a:rPr>
              <a:t>Būcia</a:t>
            </a:r>
            <a:r>
              <a:rPr lang="lt-LT" sz="2000" b="0" i="0" dirty="0">
                <a:solidFill>
                  <a:srgbClr val="432D13"/>
                </a:solidFill>
                <a:effectLst/>
                <a:latin typeface="Georgia" panose="02040502050405020303" pitchFamily="18" charset="0"/>
              </a:rPr>
              <a:t> skridus</a:t>
            </a:r>
            <a:br>
              <a:rPr lang="lt-LT" sz="2000" dirty="0">
                <a:latin typeface="Georgia" panose="02040502050405020303" pitchFamily="18" charset="0"/>
              </a:rPr>
            </a:br>
            <a:r>
              <a:rPr lang="lt-LT" sz="2000" b="0" i="0" dirty="0" err="1">
                <a:solidFill>
                  <a:srgbClr val="432D13"/>
                </a:solidFill>
                <a:effectLst/>
                <a:latin typeface="Georgia" panose="02040502050405020303" pitchFamily="18" charset="0"/>
              </a:rPr>
              <a:t>Dabilia</a:t>
            </a:r>
            <a:r>
              <a:rPr lang="lt-LT" sz="2000" b="0" i="0" dirty="0">
                <a:solidFill>
                  <a:srgbClr val="432D13"/>
                </a:solidFill>
                <a:effectLst/>
                <a:latin typeface="Georgia" panose="02040502050405020303" pitchFamily="18" charset="0"/>
              </a:rPr>
              <a:t>,</a:t>
            </a:r>
            <a:br>
              <a:rPr lang="lt-LT" sz="2000" dirty="0">
                <a:latin typeface="Georgia" panose="02040502050405020303" pitchFamily="18" charset="0"/>
              </a:rPr>
            </a:br>
            <a:br>
              <a:rPr lang="lt-LT" sz="1700" dirty="0">
                <a:latin typeface="Georgia" panose="02040502050405020303" pitchFamily="18" charset="0"/>
              </a:rPr>
            </a:br>
            <a:endParaRPr lang="lt-LT" sz="1700" dirty="0">
              <a:latin typeface="Georgia" panose="02040502050405020303" pitchFamily="18" charset="0"/>
            </a:endParaRPr>
          </a:p>
        </p:txBody>
      </p:sp>
      <p:sp>
        <p:nvSpPr>
          <p:cNvPr id="11" name="9 turinio vietos rezervavimo ženklas">
            <a:extLst>
              <a:ext uri="{FF2B5EF4-FFF2-40B4-BE49-F238E27FC236}">
                <a16:creationId xmlns:a16="http://schemas.microsoft.com/office/drawing/2014/main" id="{FD0C7136-C64E-56F9-FEF5-F0091C6CBB5D}"/>
              </a:ext>
            </a:extLst>
          </p:cNvPr>
          <p:cNvSpPr txBox="1">
            <a:spLocks/>
          </p:cNvSpPr>
          <p:nvPr/>
        </p:nvSpPr>
        <p:spPr>
          <a:xfrm>
            <a:off x="3662648" y="116632"/>
            <a:ext cx="2359756" cy="6552728"/>
          </a:xfrm>
          <a:prstGeom prst="rect">
            <a:avLst/>
          </a:prstGeom>
          <a:solidFill>
            <a:schemeClr val="bg2">
              <a:alpha val="70000"/>
            </a:schemeClr>
          </a:solidFill>
        </p:spPr>
        <p:txBody>
          <a:bodyPr vert="horz" lIns="91440" tIns="45720" rIns="91440" bIns="45720" rtlCol="0">
            <a:normAutofit fontScale="92500" lnSpcReduction="20000"/>
          </a:bodyPr>
          <a:lstStyle>
            <a:lvl1pPr marL="223838" indent="-228600" algn="l" defTabSz="914400" rtl="0" eaLnBrk="1" latinLnBrk="0" hangingPunct="1">
              <a:lnSpc>
                <a:spcPct val="90000"/>
              </a:lnSpc>
              <a:spcBef>
                <a:spcPts val="1600"/>
              </a:spcBef>
              <a:buClr>
                <a:schemeClr val="accent6"/>
              </a:buClr>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6"/>
              </a:buClr>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Clr>
                <a:schemeClr val="accent6"/>
              </a:buClr>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Clr>
                <a:schemeClr val="accent6"/>
              </a:buClr>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Clr>
                <a:schemeClr val="accent6"/>
              </a:buClr>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buFont typeface="Arial" pitchFamily="34" charset="0"/>
              <a:buNone/>
            </a:pPr>
            <a:r>
              <a:rPr lang="lt-LT" sz="2400" b="0" i="0" dirty="0">
                <a:solidFill>
                  <a:srgbClr val="432D13"/>
                </a:solidFill>
                <a:effectLst/>
                <a:latin typeface="Georgia" panose="02040502050405020303" pitchFamily="18" charset="0"/>
              </a:rPr>
              <a:t>Nepalikus,</a:t>
            </a:r>
            <a:br>
              <a:rPr lang="lt-LT" sz="2400" dirty="0">
                <a:latin typeface="Georgia" panose="02040502050405020303" pitchFamily="18" charset="0"/>
              </a:rPr>
            </a:br>
            <a:r>
              <a:rPr lang="lt-LT" sz="2400" b="0" i="0" dirty="0" err="1">
                <a:solidFill>
                  <a:srgbClr val="432D13"/>
                </a:solidFill>
                <a:effectLst/>
                <a:latin typeface="Georgia" panose="02040502050405020303" pitchFamily="18" charset="0"/>
              </a:rPr>
              <a:t>Dabilia</a:t>
            </a:r>
            <a:endParaRPr lang="lt-LT" b="0" i="0" dirty="0">
              <a:solidFill>
                <a:srgbClr val="432D13"/>
              </a:solidFill>
              <a:effectLst/>
              <a:latin typeface="Georgia" panose="02040502050405020303" pitchFamily="18" charset="0"/>
            </a:endParaRPr>
          </a:p>
          <a:p>
            <a:pPr marL="0" indent="0">
              <a:buFont typeface="Arial" pitchFamily="34" charset="0"/>
              <a:buNone/>
            </a:pPr>
            <a:r>
              <a:rPr lang="lt-LT" b="0" i="0" dirty="0">
                <a:solidFill>
                  <a:srgbClr val="432D13"/>
                </a:solidFill>
                <a:effectLst/>
                <a:latin typeface="Georgia" panose="02040502050405020303" pitchFamily="18" charset="0"/>
              </a:rPr>
              <a:t>I </a:t>
            </a:r>
            <a:r>
              <a:rPr lang="lt-LT" b="0" i="0" dirty="0" err="1">
                <a:solidFill>
                  <a:srgbClr val="432D13"/>
                </a:solidFill>
                <a:effectLst/>
                <a:latin typeface="Georgia" panose="02040502050405020303" pitchFamily="18" charset="0"/>
              </a:rPr>
              <a:t>sulija</a:t>
            </a:r>
            <a:r>
              <a:rPr lang="lt-LT" b="0" i="0" dirty="0">
                <a:solidFill>
                  <a:srgbClr val="432D13"/>
                </a:solidFill>
                <a:effectLst/>
                <a:latin typeface="Georgia" panose="02040502050405020303" pitchFamily="18" charset="0"/>
              </a:rPr>
              <a:t>,</a:t>
            </a:r>
            <a:br>
              <a:rPr lang="lt-LT" dirty="0"/>
            </a:br>
            <a:r>
              <a:rPr lang="lt-LT" b="0" i="0" dirty="0" err="1">
                <a:solidFill>
                  <a:srgbClr val="432D13"/>
                </a:solidFill>
                <a:effectLst/>
                <a:latin typeface="Georgia" panose="02040502050405020303" pitchFamily="18" charset="0"/>
              </a:rPr>
              <a:t>Dabilia</a:t>
            </a:r>
            <a:r>
              <a:rPr lang="lt-LT" b="0" i="0" dirty="0">
                <a:solidFill>
                  <a:srgbClr val="432D13"/>
                </a:solidFill>
                <a:effectLst/>
                <a:latin typeface="Georgia" panose="02040502050405020303" pitchFamily="18" charset="0"/>
              </a:rPr>
              <a:t>,</a:t>
            </a:r>
            <a:br>
              <a:rPr lang="lt-LT" dirty="0"/>
            </a:br>
            <a:br>
              <a:rPr lang="lt-LT" dirty="0"/>
            </a:br>
            <a:r>
              <a:rPr lang="lt-LT" b="0" i="0" dirty="0">
                <a:solidFill>
                  <a:srgbClr val="432D13"/>
                </a:solidFill>
                <a:effectLst/>
                <a:latin typeface="Georgia" panose="02040502050405020303" pitchFamily="18" charset="0"/>
              </a:rPr>
              <a:t>Šilkų rūbus,</a:t>
            </a:r>
            <a:br>
              <a:rPr lang="lt-LT" dirty="0"/>
            </a:br>
            <a:r>
              <a:rPr lang="lt-LT" b="0" i="0" dirty="0" err="1">
                <a:solidFill>
                  <a:srgbClr val="432D13"/>
                </a:solidFill>
                <a:effectLst/>
                <a:latin typeface="Georgia" panose="02040502050405020303" pitchFamily="18" charset="0"/>
              </a:rPr>
              <a:t>Dabilia</a:t>
            </a:r>
            <a:r>
              <a:rPr lang="lt-LT" b="0" i="0" dirty="0">
                <a:solidFill>
                  <a:srgbClr val="432D13"/>
                </a:solidFill>
                <a:effectLst/>
                <a:latin typeface="Georgia" panose="02040502050405020303" pitchFamily="18" charset="0"/>
              </a:rPr>
              <a:t>.</a:t>
            </a:r>
            <a:br>
              <a:rPr lang="lt-LT" dirty="0"/>
            </a:br>
            <a:br>
              <a:rPr lang="lt-LT" dirty="0"/>
            </a:br>
            <a:r>
              <a:rPr lang="lt-LT" b="0" i="0" dirty="0">
                <a:solidFill>
                  <a:srgbClr val="432D13"/>
                </a:solidFill>
                <a:effectLst/>
                <a:latin typeface="Georgia" panose="02040502050405020303" pitchFamily="18" charset="0"/>
              </a:rPr>
              <a:t>— Tu bitele,</a:t>
            </a:r>
            <a:br>
              <a:rPr lang="lt-LT" dirty="0"/>
            </a:br>
            <a:r>
              <a:rPr lang="lt-LT" b="0" i="0" dirty="0" err="1">
                <a:solidFill>
                  <a:srgbClr val="432D13"/>
                </a:solidFill>
                <a:effectLst/>
                <a:latin typeface="Georgia" panose="02040502050405020303" pitchFamily="18" charset="0"/>
              </a:rPr>
              <a:t>Dabilia</a:t>
            </a:r>
            <a:r>
              <a:rPr lang="lt-LT" b="0" i="0" dirty="0">
                <a:solidFill>
                  <a:srgbClr val="432D13"/>
                </a:solidFill>
                <a:effectLst/>
                <a:latin typeface="Georgia" panose="02040502050405020303" pitchFamily="18" charset="0"/>
              </a:rPr>
              <a:t>,</a:t>
            </a:r>
            <a:br>
              <a:rPr lang="lt-LT" dirty="0"/>
            </a:br>
            <a:br>
              <a:rPr lang="lt-LT" dirty="0"/>
            </a:br>
            <a:r>
              <a:rPr lang="lt-LT" b="0" i="0" dirty="0" err="1">
                <a:solidFill>
                  <a:srgbClr val="432D13"/>
                </a:solidFill>
                <a:effectLst/>
                <a:latin typeface="Georgia" panose="02040502050405020303" pitchFamily="18" charset="0"/>
              </a:rPr>
              <a:t>Pilkuonele</a:t>
            </a:r>
            <a:r>
              <a:rPr lang="lt-LT" b="0" i="0" dirty="0">
                <a:solidFill>
                  <a:srgbClr val="432D13"/>
                </a:solidFill>
                <a:effectLst/>
                <a:latin typeface="Georgia" panose="02040502050405020303" pitchFamily="18" charset="0"/>
              </a:rPr>
              <a:t>,</a:t>
            </a:r>
            <a:br>
              <a:rPr lang="lt-LT" dirty="0"/>
            </a:br>
            <a:r>
              <a:rPr lang="lt-LT" b="0" i="0" dirty="0" err="1">
                <a:solidFill>
                  <a:srgbClr val="432D13"/>
                </a:solidFill>
                <a:effectLst/>
                <a:latin typeface="Georgia" panose="02040502050405020303" pitchFamily="18" charset="0"/>
              </a:rPr>
              <a:t>Dabilia</a:t>
            </a:r>
            <a:r>
              <a:rPr lang="lt-LT" b="0" i="0" dirty="0">
                <a:solidFill>
                  <a:srgbClr val="432D13"/>
                </a:solidFill>
                <a:effectLst/>
                <a:latin typeface="Georgia" panose="02040502050405020303" pitchFamily="18" charset="0"/>
              </a:rPr>
              <a:t>,</a:t>
            </a:r>
            <a:br>
              <a:rPr lang="lt-LT" dirty="0"/>
            </a:br>
            <a:br>
              <a:rPr lang="lt-LT" dirty="0"/>
            </a:br>
            <a:r>
              <a:rPr lang="lt-LT" b="0" i="0" dirty="0">
                <a:solidFill>
                  <a:srgbClr val="432D13"/>
                </a:solidFill>
                <a:effectLst/>
                <a:latin typeface="Georgia" panose="02040502050405020303" pitchFamily="18" charset="0"/>
              </a:rPr>
              <a:t>Kur </a:t>
            </a:r>
            <a:r>
              <a:rPr lang="lt-LT" b="0" i="0" dirty="0" err="1">
                <a:solidFill>
                  <a:srgbClr val="432D13"/>
                </a:solidFill>
                <a:effectLst/>
                <a:latin typeface="Georgia" panose="02040502050405020303" pitchFamily="18" charset="0"/>
              </a:rPr>
              <a:t>dziavinsies</a:t>
            </a:r>
            <a:r>
              <a:rPr lang="lt-LT" b="0" i="0" dirty="0">
                <a:solidFill>
                  <a:srgbClr val="432D13"/>
                </a:solidFill>
                <a:effectLst/>
                <a:latin typeface="Georgia" panose="02040502050405020303" pitchFamily="18" charset="0"/>
              </a:rPr>
              <a:t>,</a:t>
            </a:r>
            <a:br>
              <a:rPr lang="lt-LT" dirty="0"/>
            </a:br>
            <a:r>
              <a:rPr lang="lt-LT" b="0" i="0" dirty="0" err="1">
                <a:solidFill>
                  <a:srgbClr val="432D13"/>
                </a:solidFill>
                <a:effectLst/>
                <a:latin typeface="Georgia" panose="02040502050405020303" pitchFamily="18" charset="0"/>
              </a:rPr>
              <a:t>Dabilia</a:t>
            </a:r>
            <a:r>
              <a:rPr lang="lt-LT" b="0" i="0" dirty="0">
                <a:solidFill>
                  <a:srgbClr val="432D13"/>
                </a:solidFill>
                <a:effectLst/>
                <a:latin typeface="Georgia" panose="02040502050405020303" pitchFamily="18" charset="0"/>
              </a:rPr>
              <a:t>,</a:t>
            </a:r>
            <a:br>
              <a:rPr lang="lt-LT" dirty="0"/>
            </a:br>
            <a:br>
              <a:rPr lang="lt-LT" dirty="0"/>
            </a:br>
            <a:r>
              <a:rPr lang="lt-LT" b="0" i="0" dirty="0">
                <a:solidFill>
                  <a:srgbClr val="432D13"/>
                </a:solidFill>
                <a:effectLst/>
                <a:latin typeface="Georgia" panose="02040502050405020303" pitchFamily="18" charset="0"/>
              </a:rPr>
              <a:t>Kur </a:t>
            </a:r>
            <a:r>
              <a:rPr lang="lt-LT" b="0" i="0" dirty="0" err="1">
                <a:solidFill>
                  <a:srgbClr val="432D13"/>
                </a:solidFill>
                <a:effectLst/>
                <a:latin typeface="Georgia" panose="02040502050405020303" pitchFamily="18" charset="0"/>
              </a:rPr>
              <a:t>purtinsies</a:t>
            </a:r>
            <a:r>
              <a:rPr lang="lt-LT" b="0" i="0" dirty="0">
                <a:solidFill>
                  <a:srgbClr val="432D13"/>
                </a:solidFill>
                <a:effectLst/>
                <a:latin typeface="Georgia" panose="02040502050405020303" pitchFamily="18" charset="0"/>
              </a:rPr>
              <a:t>,</a:t>
            </a:r>
            <a:br>
              <a:rPr lang="lt-LT" dirty="0"/>
            </a:br>
            <a:r>
              <a:rPr lang="lt-LT" b="0" i="0" dirty="0" err="1">
                <a:solidFill>
                  <a:srgbClr val="432D13"/>
                </a:solidFill>
                <a:effectLst/>
                <a:latin typeface="Georgia" panose="02040502050405020303" pitchFamily="18" charset="0"/>
              </a:rPr>
              <a:t>Dabilia</a:t>
            </a:r>
            <a:r>
              <a:rPr lang="lt-LT" b="0" i="0" dirty="0">
                <a:solidFill>
                  <a:srgbClr val="432D13"/>
                </a:solidFill>
                <a:effectLst/>
                <a:latin typeface="Georgia" panose="02040502050405020303" pitchFamily="18" charset="0"/>
              </a:rPr>
              <a:t>?</a:t>
            </a:r>
            <a:br>
              <a:rPr lang="lt-LT" dirty="0"/>
            </a:br>
            <a:br>
              <a:rPr lang="lt-LT" dirty="0"/>
            </a:br>
            <a:r>
              <a:rPr lang="lt-LT" b="0" i="0" dirty="0">
                <a:solidFill>
                  <a:srgbClr val="432D13"/>
                </a:solidFill>
                <a:effectLst/>
                <a:latin typeface="Georgia" panose="02040502050405020303" pitchFamily="18" charset="0"/>
              </a:rPr>
              <a:t>— </a:t>
            </a:r>
            <a:r>
              <a:rPr lang="lt-LT" b="0" i="0" dirty="0" err="1">
                <a:solidFill>
                  <a:srgbClr val="432D13"/>
                </a:solidFill>
                <a:effectLst/>
                <a:latin typeface="Georgia" panose="02040502050405020303" pitchFamily="18" charset="0"/>
              </a:rPr>
              <a:t>Šani</a:t>
            </a:r>
            <a:r>
              <a:rPr lang="lt-LT" b="0" i="0" dirty="0">
                <a:solidFill>
                  <a:srgbClr val="432D13"/>
                </a:solidFill>
                <a:effectLst/>
                <a:latin typeface="Georgia" panose="02040502050405020303" pitchFamily="18" charset="0"/>
              </a:rPr>
              <a:t> kelia,</a:t>
            </a:r>
            <a:br>
              <a:rPr lang="lt-LT" dirty="0"/>
            </a:br>
            <a:r>
              <a:rPr lang="lt-LT" b="0" i="0" dirty="0" err="1">
                <a:solidFill>
                  <a:srgbClr val="432D13"/>
                </a:solidFill>
                <a:effectLst/>
                <a:latin typeface="Georgia" panose="02040502050405020303" pitchFamily="18" charset="0"/>
              </a:rPr>
              <a:t>Dabilia</a:t>
            </a:r>
            <a:r>
              <a:rPr lang="lt-LT" b="0" i="0" dirty="0">
                <a:solidFill>
                  <a:srgbClr val="432D13"/>
                </a:solidFill>
                <a:effectLst/>
                <a:latin typeface="Georgia" panose="02040502050405020303" pitchFamily="18" charset="0"/>
              </a:rPr>
              <a:t>,</a:t>
            </a:r>
            <a:br>
              <a:rPr lang="lt-LT" dirty="0"/>
            </a:br>
            <a:br>
              <a:rPr lang="lt-LT" dirty="0"/>
            </a:br>
            <a:r>
              <a:rPr lang="lt-LT" b="0" i="0" dirty="0" err="1">
                <a:solidFill>
                  <a:srgbClr val="432D13"/>
                </a:solidFill>
                <a:effectLst/>
                <a:latin typeface="Georgia" panose="02040502050405020303" pitchFamily="18" charset="0"/>
              </a:rPr>
              <a:t>Un</a:t>
            </a:r>
            <a:r>
              <a:rPr lang="lt-LT" b="0" i="0" dirty="0">
                <a:solidFill>
                  <a:srgbClr val="432D13"/>
                </a:solidFill>
                <a:effectLst/>
                <a:latin typeface="Georgia" panose="02040502050405020303" pitchFamily="18" charset="0"/>
              </a:rPr>
              <a:t> </a:t>
            </a:r>
            <a:r>
              <a:rPr lang="lt-LT" b="0" i="0" dirty="0" err="1">
                <a:solidFill>
                  <a:srgbClr val="432D13"/>
                </a:solidFill>
                <a:effectLst/>
                <a:latin typeface="Georgia" panose="02040502050405020303" pitchFamily="18" charset="0"/>
              </a:rPr>
              <a:t>grikelia</a:t>
            </a:r>
            <a:r>
              <a:rPr lang="lt-LT" b="0" i="0" dirty="0">
                <a:solidFill>
                  <a:srgbClr val="432D13"/>
                </a:solidFill>
                <a:effectLst/>
                <a:latin typeface="Georgia" panose="02040502050405020303" pitchFamily="18" charset="0"/>
              </a:rPr>
              <a:t>,</a:t>
            </a:r>
            <a:br>
              <a:rPr lang="lt-LT" dirty="0"/>
            </a:br>
            <a:r>
              <a:rPr lang="lt-LT" b="0" i="0" dirty="0" err="1">
                <a:solidFill>
                  <a:srgbClr val="432D13"/>
                </a:solidFill>
                <a:effectLst/>
                <a:latin typeface="Georgia" panose="02040502050405020303" pitchFamily="18" charset="0"/>
              </a:rPr>
              <a:t>Dabilia</a:t>
            </a:r>
            <a:r>
              <a:rPr lang="lt-LT" b="0" i="0" dirty="0">
                <a:solidFill>
                  <a:srgbClr val="432D13"/>
                </a:solidFill>
                <a:effectLst/>
                <a:latin typeface="Georgia" panose="02040502050405020303" pitchFamily="18" charset="0"/>
              </a:rPr>
              <a:t>.</a:t>
            </a:r>
            <a:endParaRPr lang="lt-LT" dirty="0"/>
          </a:p>
        </p:txBody>
      </p:sp>
      <p:pic>
        <p:nvPicPr>
          <p:cNvPr id="13" name="Paveikslėlis 12">
            <a:extLst>
              <a:ext uri="{FF2B5EF4-FFF2-40B4-BE49-F238E27FC236}">
                <a16:creationId xmlns:a16="http://schemas.microsoft.com/office/drawing/2014/main" id="{A8D95A55-A20A-23C4-C148-CF94375835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8428" y="1228045"/>
            <a:ext cx="5832648" cy="1776295"/>
          </a:xfrm>
          <a:prstGeom prst="rect">
            <a:avLst/>
          </a:prstGeom>
        </p:spPr>
      </p:pic>
      <p:sp>
        <p:nvSpPr>
          <p:cNvPr id="15" name="TextBox 14">
            <a:extLst>
              <a:ext uri="{FF2B5EF4-FFF2-40B4-BE49-F238E27FC236}">
                <a16:creationId xmlns:a16="http://schemas.microsoft.com/office/drawing/2014/main" id="{D6F297A8-8112-BC97-2C2F-D0A9BCD3A341}"/>
              </a:ext>
            </a:extLst>
          </p:cNvPr>
          <p:cNvSpPr txBox="1"/>
          <p:nvPr/>
        </p:nvSpPr>
        <p:spPr>
          <a:xfrm>
            <a:off x="6249870" y="6538555"/>
            <a:ext cx="3580711" cy="261610"/>
          </a:xfrm>
          <a:prstGeom prst="rect">
            <a:avLst/>
          </a:prstGeom>
          <a:noFill/>
          <a:ln>
            <a:solidFill>
              <a:schemeClr val="accent4"/>
            </a:solidFill>
          </a:ln>
        </p:spPr>
        <p:txBody>
          <a:bodyPr wrap="square">
            <a:spAutoFit/>
          </a:bodyPr>
          <a:lstStyle/>
          <a:p>
            <a:r>
              <a:rPr lang="lt-LT" sz="1100" dirty="0"/>
              <a:t>https://www.youtube.com/watch?v=MVsHKDBOfds</a:t>
            </a:r>
          </a:p>
        </p:txBody>
      </p:sp>
      <p:sp>
        <p:nvSpPr>
          <p:cNvPr id="3" name="Poraštės vietos rezervavimo ženklas 5">
            <a:extLst>
              <a:ext uri="{FF2B5EF4-FFF2-40B4-BE49-F238E27FC236}">
                <a16:creationId xmlns:a16="http://schemas.microsoft.com/office/drawing/2014/main" id="{B5A16BC3-16EE-C4C4-1E01-F46D45A5480E}"/>
              </a:ext>
            </a:extLst>
          </p:cNvPr>
          <p:cNvSpPr>
            <a:spLocks noGrp="1"/>
          </p:cNvSpPr>
          <p:nvPr>
            <p:ph type="ftr" sz="quarter" idx="11"/>
          </p:nvPr>
        </p:nvSpPr>
        <p:spPr>
          <a:xfrm>
            <a:off x="1522412" y="6601968"/>
            <a:ext cx="2388714" cy="256032"/>
          </a:xfrm>
        </p:spPr>
        <p:txBody>
          <a:bodyPr/>
          <a:lstStyle/>
          <a:p>
            <a:pPr rtl="0"/>
            <a:r>
              <a:rPr lang="lt-LT" noProof="0" dirty="0"/>
              <a:t>Parengė Lijana Šarkaitė-</a:t>
            </a:r>
            <a:r>
              <a:rPr lang="lt-LT" noProof="0" dirty="0" err="1"/>
              <a:t>Viluma</a:t>
            </a:r>
            <a:endParaRPr lang="lt-LT" noProof="0" dirty="0"/>
          </a:p>
        </p:txBody>
      </p:sp>
    </p:spTree>
    <p:extLst>
      <p:ext uri="{BB962C8B-B14F-4D97-AF65-F5344CB8AC3E}">
        <p14:creationId xmlns:p14="http://schemas.microsoft.com/office/powerpoint/2010/main" val="40677420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ED63FB1-2F6D-FF47-E64F-7116D5DF9389}"/>
              </a:ext>
            </a:extLst>
          </p:cNvPr>
          <p:cNvSpPr>
            <a:spLocks noGrp="1"/>
          </p:cNvSpPr>
          <p:nvPr>
            <p:ph type="title"/>
          </p:nvPr>
        </p:nvSpPr>
        <p:spPr>
          <a:xfrm>
            <a:off x="1293812" y="19182"/>
            <a:ext cx="9601200" cy="815752"/>
          </a:xfrm>
        </p:spPr>
        <p:txBody>
          <a:bodyPr/>
          <a:lstStyle/>
          <a:p>
            <a:pPr algn="ctr"/>
            <a:r>
              <a:rPr lang="lt-LT" b="1" dirty="0">
                <a:latin typeface="Georgia" panose="02040502050405020303" pitchFamily="18" charset="0"/>
              </a:rPr>
              <a:t>Patarlės ir priežodžiai</a:t>
            </a:r>
          </a:p>
        </p:txBody>
      </p:sp>
      <p:sp>
        <p:nvSpPr>
          <p:cNvPr id="6" name="Turinio vietos rezervavimo ženklas 5">
            <a:extLst>
              <a:ext uri="{FF2B5EF4-FFF2-40B4-BE49-F238E27FC236}">
                <a16:creationId xmlns:a16="http://schemas.microsoft.com/office/drawing/2014/main" id="{5BA73907-072A-4AF7-F495-2B6A0E5EA653}"/>
              </a:ext>
            </a:extLst>
          </p:cNvPr>
          <p:cNvSpPr>
            <a:spLocks noGrp="1"/>
          </p:cNvSpPr>
          <p:nvPr>
            <p:ph idx="1"/>
          </p:nvPr>
        </p:nvSpPr>
        <p:spPr>
          <a:xfrm>
            <a:off x="1485900" y="1916832"/>
            <a:ext cx="9601200" cy="4495800"/>
          </a:xfrm>
        </p:spPr>
        <p:txBody>
          <a:bodyPr>
            <a:normAutofit/>
          </a:bodyPr>
          <a:lstStyle/>
          <a:p>
            <a:r>
              <a:rPr lang="lt-LT" b="1" dirty="0">
                <a:latin typeface="Georgia" panose="02040502050405020303" pitchFamily="18" charset="0"/>
              </a:rPr>
              <a:t>„Kur dūzgia bitės, ten ir medus.“</a:t>
            </a:r>
            <a:r>
              <a:rPr lang="lt-LT" dirty="0">
                <a:latin typeface="Georgia" panose="02040502050405020303" pitchFamily="18" charset="0"/>
              </a:rPr>
              <a:t> – Tai reiškia, kad darbštūs žmonės pasiekia gerų rezultatų.</a:t>
            </a:r>
          </a:p>
          <a:p>
            <a:r>
              <a:rPr lang="lt-LT" b="1" dirty="0">
                <a:solidFill>
                  <a:srgbClr val="000000"/>
                </a:solidFill>
                <a:effectLst/>
                <a:latin typeface="Georgia" panose="02040502050405020303" pitchFamily="18" charset="0"/>
                <a:ea typeface="Calibri" panose="020F0502020204030204" pitchFamily="34" charset="0"/>
              </a:rPr>
              <a:t>„Išrašė raštelius, kaip bitės korelius.“</a:t>
            </a:r>
            <a:br>
              <a:rPr lang="lt-LT" sz="1800" dirty="0">
                <a:solidFill>
                  <a:srgbClr val="000000"/>
                </a:solidFill>
                <a:effectLst/>
                <a:latin typeface="Times New Roman" panose="02020603050405020304" pitchFamily="18" charset="0"/>
                <a:ea typeface="Calibri" panose="020F0502020204030204" pitchFamily="34" charset="0"/>
              </a:rPr>
            </a:br>
            <a:r>
              <a:rPr lang="lt-LT" dirty="0">
                <a:latin typeface="Georgia" panose="02040502050405020303" pitchFamily="18" charset="0"/>
              </a:rPr>
              <a:t>– Labai gražiai atliko darbą.</a:t>
            </a:r>
          </a:p>
          <a:p>
            <a:r>
              <a:rPr lang="lt-LT" b="1" dirty="0">
                <a:latin typeface="Georgia" panose="02040502050405020303" pitchFamily="18" charset="0"/>
              </a:rPr>
              <a:t>„</a:t>
            </a:r>
            <a:r>
              <a:rPr lang="lt-LT" sz="1800" dirty="0">
                <a:solidFill>
                  <a:srgbClr val="000000"/>
                </a:solidFill>
                <a:effectLst/>
                <a:latin typeface="Times New Roman" panose="02020603050405020304" pitchFamily="18" charset="0"/>
                <a:ea typeface="Calibri" panose="020F0502020204030204" pitchFamily="34" charset="0"/>
              </a:rPr>
              <a:t> </a:t>
            </a:r>
            <a:r>
              <a:rPr lang="lt-LT" b="1" dirty="0">
                <a:solidFill>
                  <a:srgbClr val="000000"/>
                </a:solidFill>
                <a:effectLst/>
                <a:latin typeface="Georgia" panose="02040502050405020303" pitchFamily="18" charset="0"/>
                <a:ea typeface="Calibri" panose="020F0502020204030204" pitchFamily="34" charset="0"/>
              </a:rPr>
              <a:t>Bitutė, saldų medų nešdama, ir ta supyksta</a:t>
            </a:r>
            <a:r>
              <a:rPr lang="lt-LT" b="1" dirty="0">
                <a:latin typeface="Georgia" panose="02040502050405020303" pitchFamily="18" charset="0"/>
              </a:rPr>
              <a:t>.“</a:t>
            </a:r>
            <a:r>
              <a:rPr lang="lt-LT" dirty="0">
                <a:latin typeface="Georgia" panose="02040502050405020303" pitchFamily="18" charset="0"/>
              </a:rPr>
              <a:t> </a:t>
            </a:r>
            <a:endParaRPr lang="lt-LT" dirty="0">
              <a:highlight>
                <a:srgbClr val="FFFF00"/>
              </a:highlight>
              <a:latin typeface="Georgia" panose="02040502050405020303" pitchFamily="18" charset="0"/>
            </a:endParaRPr>
          </a:p>
          <a:p>
            <a:r>
              <a:rPr lang="lt-LT" b="1" dirty="0">
                <a:latin typeface="Georgia" panose="02040502050405020303" pitchFamily="18" charset="0"/>
              </a:rPr>
              <a:t>„</a:t>
            </a:r>
            <a:r>
              <a:rPr lang="lt-LT" sz="1800" dirty="0">
                <a:solidFill>
                  <a:srgbClr val="000000"/>
                </a:solidFill>
                <a:effectLst/>
                <a:latin typeface="Times New Roman" panose="02020603050405020304" pitchFamily="18" charset="0"/>
                <a:ea typeface="Calibri" panose="020F0502020204030204" pitchFamily="34" charset="0"/>
              </a:rPr>
              <a:t> </a:t>
            </a:r>
            <a:r>
              <a:rPr lang="lt-LT" b="1" dirty="0">
                <a:solidFill>
                  <a:srgbClr val="000000"/>
                </a:solidFill>
                <a:effectLst/>
                <a:latin typeface="Georgia" panose="02040502050405020303" pitchFamily="18" charset="0"/>
                <a:ea typeface="Calibri" panose="020F0502020204030204" pitchFamily="34" charset="0"/>
              </a:rPr>
              <a:t>Darbšti bitelė, saldus medelis.</a:t>
            </a:r>
            <a:r>
              <a:rPr lang="lt-LT" b="1" dirty="0">
                <a:latin typeface="Georgia" panose="02040502050405020303" pitchFamily="18" charset="0"/>
              </a:rPr>
              <a:t>“</a:t>
            </a:r>
            <a:r>
              <a:rPr lang="lt-LT" dirty="0">
                <a:latin typeface="Georgia" panose="02040502050405020303" pitchFamily="18" charset="0"/>
              </a:rPr>
              <a:t> – Daug darbo įdėsi, tai ir turėsi.</a:t>
            </a:r>
          </a:p>
          <a:p>
            <a:r>
              <a:rPr lang="lt-LT" b="1" dirty="0">
                <a:solidFill>
                  <a:srgbClr val="000000"/>
                </a:solidFill>
                <a:effectLst/>
                <a:latin typeface="Georgia" panose="02040502050405020303" pitchFamily="18" charset="0"/>
                <a:ea typeface="Calibri" panose="020F0502020204030204" pitchFamily="34" charset="0"/>
              </a:rPr>
              <a:t>„Ir bitė savo namelį gina.“</a:t>
            </a:r>
            <a:r>
              <a:rPr lang="lt-LT" dirty="0">
                <a:solidFill>
                  <a:srgbClr val="000000"/>
                </a:solidFill>
                <a:effectLst/>
                <a:latin typeface="Georgia" panose="02040502050405020303" pitchFamily="18" charset="0"/>
                <a:ea typeface="Calibri" panose="020F0502020204030204" pitchFamily="34" charset="0"/>
              </a:rPr>
              <a:t> </a:t>
            </a:r>
            <a:r>
              <a:rPr lang="lt-LT" sz="1800" dirty="0">
                <a:solidFill>
                  <a:srgbClr val="000000"/>
                </a:solidFill>
                <a:effectLst/>
                <a:latin typeface="Georgia" panose="02040502050405020303" pitchFamily="18" charset="0"/>
                <a:ea typeface="Calibri" panose="020F0502020204030204" pitchFamily="34" charset="0"/>
              </a:rPr>
              <a:t>– </a:t>
            </a:r>
            <a:r>
              <a:rPr lang="lt-LT" dirty="0">
                <a:solidFill>
                  <a:srgbClr val="000000"/>
                </a:solidFill>
                <a:effectLst/>
                <a:latin typeface="Georgia" panose="02040502050405020303" pitchFamily="18" charset="0"/>
                <a:ea typeface="Calibri" panose="020F0502020204030204" pitchFamily="34" charset="0"/>
              </a:rPr>
              <a:t>Žmogus taip pat savo šeima rūpinasi ir ją gina</a:t>
            </a:r>
            <a:r>
              <a:rPr lang="lt-LT" sz="1800" dirty="0">
                <a:solidFill>
                  <a:srgbClr val="000000"/>
                </a:solidFill>
                <a:effectLst/>
                <a:latin typeface="Georgia" panose="02040502050405020303" pitchFamily="18" charset="0"/>
                <a:ea typeface="Calibri" panose="020F0502020204030204" pitchFamily="34" charset="0"/>
              </a:rPr>
              <a:t>.</a:t>
            </a:r>
            <a:endParaRPr lang="lt-LT" b="1" dirty="0">
              <a:latin typeface="Georgia" panose="02040502050405020303" pitchFamily="18" charset="0"/>
            </a:endParaRPr>
          </a:p>
        </p:txBody>
      </p:sp>
      <p:sp>
        <p:nvSpPr>
          <p:cNvPr id="7" name="Stačiakampis: suapvalinti kampai 6">
            <a:extLst>
              <a:ext uri="{FF2B5EF4-FFF2-40B4-BE49-F238E27FC236}">
                <a16:creationId xmlns:a16="http://schemas.microsoft.com/office/drawing/2014/main" id="{DB738C30-3AEB-8B2B-AEAB-26B95E618C9C}"/>
              </a:ext>
            </a:extLst>
          </p:cNvPr>
          <p:cNvSpPr/>
          <p:nvPr/>
        </p:nvSpPr>
        <p:spPr>
          <a:xfrm>
            <a:off x="1413892" y="89702"/>
            <a:ext cx="1584176" cy="1490464"/>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lt-LT" dirty="0"/>
          </a:p>
        </p:txBody>
      </p:sp>
      <p:sp>
        <p:nvSpPr>
          <p:cNvPr id="3" name="TextBox 2">
            <a:extLst>
              <a:ext uri="{FF2B5EF4-FFF2-40B4-BE49-F238E27FC236}">
                <a16:creationId xmlns:a16="http://schemas.microsoft.com/office/drawing/2014/main" id="{98992AB8-6864-5F23-47F2-2BF0D340C2C7}"/>
              </a:ext>
            </a:extLst>
          </p:cNvPr>
          <p:cNvSpPr txBox="1"/>
          <p:nvPr/>
        </p:nvSpPr>
        <p:spPr>
          <a:xfrm>
            <a:off x="9207893" y="6593491"/>
            <a:ext cx="2388714" cy="246221"/>
          </a:xfrm>
          <a:prstGeom prst="rect">
            <a:avLst/>
          </a:prstGeom>
          <a:noFill/>
        </p:spPr>
        <p:txBody>
          <a:bodyPr wrap="square">
            <a:spAutoFit/>
          </a:bodyPr>
          <a:lstStyle/>
          <a:p>
            <a:r>
              <a:rPr lang="lt-LT" sz="1000" noProof="0" dirty="0"/>
              <a:t>Nuotraukos iš: www.google.com</a:t>
            </a:r>
            <a:endParaRPr lang="lt-LT" sz="1000" dirty="0"/>
          </a:p>
        </p:txBody>
      </p:sp>
      <p:sp>
        <p:nvSpPr>
          <p:cNvPr id="4" name="Poraštės vietos rezervavimo ženklas 5">
            <a:extLst>
              <a:ext uri="{FF2B5EF4-FFF2-40B4-BE49-F238E27FC236}">
                <a16:creationId xmlns:a16="http://schemas.microsoft.com/office/drawing/2014/main" id="{7EE20E51-E3B1-A47A-A3BE-C110C813B5BE}"/>
              </a:ext>
            </a:extLst>
          </p:cNvPr>
          <p:cNvSpPr>
            <a:spLocks noGrp="1"/>
          </p:cNvSpPr>
          <p:nvPr>
            <p:ph type="ftr" sz="quarter" idx="11"/>
          </p:nvPr>
        </p:nvSpPr>
        <p:spPr>
          <a:xfrm>
            <a:off x="1522412" y="6601968"/>
            <a:ext cx="2388714" cy="256032"/>
          </a:xfrm>
        </p:spPr>
        <p:txBody>
          <a:bodyPr/>
          <a:lstStyle/>
          <a:p>
            <a:pPr rtl="0"/>
            <a:r>
              <a:rPr lang="lt-LT" noProof="0" dirty="0"/>
              <a:t>Parengė Lijana Šarkaitė-</a:t>
            </a:r>
            <a:r>
              <a:rPr lang="lt-LT" noProof="0" dirty="0" err="1"/>
              <a:t>Viluma</a:t>
            </a:r>
            <a:endParaRPr lang="lt-LT" noProof="0" dirty="0"/>
          </a:p>
        </p:txBody>
      </p:sp>
    </p:spTree>
    <p:extLst>
      <p:ext uri="{BB962C8B-B14F-4D97-AF65-F5344CB8AC3E}">
        <p14:creationId xmlns:p14="http://schemas.microsoft.com/office/powerpoint/2010/main" val="27378844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title"/>
          </p:nvPr>
        </p:nvSpPr>
        <p:spPr>
          <a:xfrm>
            <a:off x="1293813" y="381000"/>
            <a:ext cx="9601200" cy="671736"/>
          </a:xfrm>
        </p:spPr>
        <p:txBody>
          <a:bodyPr rtlCol="0"/>
          <a:lstStyle/>
          <a:p>
            <a:pPr rtl="0"/>
            <a:r>
              <a:rPr lang="lt-LT" b="1" dirty="0">
                <a:latin typeface="Georgia" panose="02040502050405020303" pitchFamily="18" charset="0"/>
              </a:rPr>
              <a:t>Kūrybinė užduotis</a:t>
            </a:r>
          </a:p>
        </p:txBody>
      </p:sp>
      <p:sp>
        <p:nvSpPr>
          <p:cNvPr id="10" name="9 turinio vietos rezervavimo ženklas"/>
          <p:cNvSpPr>
            <a:spLocks noGrp="1"/>
          </p:cNvSpPr>
          <p:nvPr>
            <p:ph sz="half" idx="1"/>
          </p:nvPr>
        </p:nvSpPr>
        <p:spPr>
          <a:xfrm>
            <a:off x="1293812" y="1676400"/>
            <a:ext cx="5016624" cy="1752600"/>
          </a:xfrm>
        </p:spPr>
        <p:txBody>
          <a:bodyPr rtlCol="0"/>
          <a:lstStyle/>
          <a:p>
            <a:pPr marL="342900" lvl="0" indent="-342900" algn="just">
              <a:lnSpc>
                <a:spcPct val="150000"/>
              </a:lnSpc>
              <a:spcAft>
                <a:spcPts val="800"/>
              </a:spcAft>
              <a:buFont typeface="Symbol" panose="05050102010706020507" pitchFamily="18" charset="2"/>
              <a:buChar char=""/>
            </a:pPr>
            <a:r>
              <a:rPr lang="lt-LT" sz="1800" kern="100" dirty="0">
                <a:effectLst/>
                <a:latin typeface="Georgia" panose="02040502050405020303" pitchFamily="18" charset="0"/>
                <a:ea typeface="Calibri" panose="020F0502020204030204" pitchFamily="34" charset="0"/>
                <a:cs typeface="Times New Roman" panose="02020603050405020304" pitchFamily="18" charset="0"/>
              </a:rPr>
              <a:t>Susiskirstome poromis ir sukuriame patarlę apie bites, kuri atskleistų bičių darbštumą, bendradarbiavimą, šeimyniškumą. </a:t>
            </a:r>
          </a:p>
        </p:txBody>
      </p:sp>
      <p:graphicFrame>
        <p:nvGraphicFramePr>
          <p:cNvPr id="9" name="8 turinio vietos rezervavimo ženklas" descr="Atvirkštinė sąrašo diagrama, pateikianti perėjimą iš A grupės ir B grupės su užduotimis kiekvienoje grupėje"/>
          <p:cNvGraphicFramePr>
            <a:graphicFrameLocks noGrp="1"/>
          </p:cNvGraphicFramePr>
          <p:nvPr>
            <p:ph sz="half" idx="2"/>
            <p:extLst>
              <p:ext uri="{D42A27DB-BD31-4B8C-83A1-F6EECF244321}">
                <p14:modId xmlns:p14="http://schemas.microsoft.com/office/powerpoint/2010/main" val="2419913910"/>
              </p:ext>
            </p:extLst>
          </p:nvPr>
        </p:nvGraphicFramePr>
        <p:xfrm>
          <a:off x="6526460" y="434788"/>
          <a:ext cx="4699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tačiakampis: suapvalinti kampai 2">
            <a:extLst>
              <a:ext uri="{FF2B5EF4-FFF2-40B4-BE49-F238E27FC236}">
                <a16:creationId xmlns:a16="http://schemas.microsoft.com/office/drawing/2014/main" id="{192C3374-5714-46DA-E7A2-4AB600FF41D8}"/>
              </a:ext>
            </a:extLst>
          </p:cNvPr>
          <p:cNvSpPr/>
          <p:nvPr/>
        </p:nvSpPr>
        <p:spPr>
          <a:xfrm rot="5562526">
            <a:off x="3310570" y="4260523"/>
            <a:ext cx="2484646" cy="1842155"/>
          </a:xfrm>
          <a:prstGeom prst="roundRect">
            <a:avLst/>
          </a:prstGeom>
          <a:blipFill dpi="0" rotWithShape="1">
            <a:blip r:embed="rId8">
              <a:extLst>
                <a:ext uri="{28A0092B-C50C-407E-A947-70E740481C1C}">
                  <a14:useLocalDpi xmlns:a14="http://schemas.microsoft.com/office/drawing/2010/main" val="0"/>
                </a:ext>
              </a:extLst>
            </a:blip>
            <a:srcRect/>
            <a:stretch>
              <a:fillRect/>
            </a:stretch>
          </a:blip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lt-LT" dirty="0"/>
          </a:p>
        </p:txBody>
      </p:sp>
      <p:sp>
        <p:nvSpPr>
          <p:cNvPr id="4" name="TextBox 3">
            <a:extLst>
              <a:ext uri="{FF2B5EF4-FFF2-40B4-BE49-F238E27FC236}">
                <a16:creationId xmlns:a16="http://schemas.microsoft.com/office/drawing/2014/main" id="{7709EBE2-AA21-8DF4-F313-C957908229D4}"/>
              </a:ext>
            </a:extLst>
          </p:cNvPr>
          <p:cNvSpPr txBox="1"/>
          <p:nvPr/>
        </p:nvSpPr>
        <p:spPr>
          <a:xfrm>
            <a:off x="9207893" y="6593491"/>
            <a:ext cx="2388714" cy="246221"/>
          </a:xfrm>
          <a:prstGeom prst="rect">
            <a:avLst/>
          </a:prstGeom>
          <a:noFill/>
        </p:spPr>
        <p:txBody>
          <a:bodyPr wrap="square">
            <a:spAutoFit/>
          </a:bodyPr>
          <a:lstStyle/>
          <a:p>
            <a:r>
              <a:rPr lang="lt-LT" sz="1000" noProof="0" dirty="0"/>
              <a:t>Nuotraukos iš: www.google.com</a:t>
            </a:r>
            <a:endParaRPr lang="lt-LT" sz="1000" dirty="0"/>
          </a:p>
        </p:txBody>
      </p:sp>
      <p:sp>
        <p:nvSpPr>
          <p:cNvPr id="5" name="Poraštės vietos rezervavimo ženklas 5">
            <a:extLst>
              <a:ext uri="{FF2B5EF4-FFF2-40B4-BE49-F238E27FC236}">
                <a16:creationId xmlns:a16="http://schemas.microsoft.com/office/drawing/2014/main" id="{CD85BD4B-7935-30BB-3196-C31638BD1914}"/>
              </a:ext>
            </a:extLst>
          </p:cNvPr>
          <p:cNvSpPr>
            <a:spLocks noGrp="1"/>
          </p:cNvSpPr>
          <p:nvPr>
            <p:ph type="ftr" sz="quarter" idx="11"/>
          </p:nvPr>
        </p:nvSpPr>
        <p:spPr>
          <a:xfrm>
            <a:off x="1522412" y="6601968"/>
            <a:ext cx="2388714" cy="256032"/>
          </a:xfrm>
        </p:spPr>
        <p:txBody>
          <a:bodyPr/>
          <a:lstStyle/>
          <a:p>
            <a:pPr rtl="0"/>
            <a:r>
              <a:rPr lang="lt-LT" noProof="0" dirty="0"/>
              <a:t>Parengė Lijana Šarkaitė-</a:t>
            </a:r>
            <a:r>
              <a:rPr lang="lt-LT" noProof="0" dirty="0" err="1"/>
              <a:t>Viluma</a:t>
            </a:r>
            <a:endParaRPr lang="lt-LT" noProof="0" dirty="0"/>
          </a:p>
        </p:txBody>
      </p:sp>
    </p:spTree>
    <p:extLst>
      <p:ext uri="{BB962C8B-B14F-4D97-AF65-F5344CB8AC3E}">
        <p14:creationId xmlns:p14="http://schemas.microsoft.com/office/powerpoint/2010/main" val="23520535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ctrTitle"/>
          </p:nvPr>
        </p:nvSpPr>
        <p:spPr>
          <a:xfrm>
            <a:off x="2133972" y="1628800"/>
            <a:ext cx="8458200" cy="2490192"/>
          </a:xfrm>
        </p:spPr>
        <p:txBody>
          <a:bodyPr rtlCol="0">
            <a:normAutofit fontScale="90000"/>
          </a:bodyPr>
          <a:lstStyle/>
          <a:p>
            <a:pPr algn="ctr" rtl="0"/>
            <a:r>
              <a:rPr lang="lt-LT" b="1" dirty="0">
                <a:latin typeface="Georgia" panose="02040502050405020303" pitchFamily="18" charset="0"/>
              </a:rPr>
              <a:t>Bičių darbštumas </a:t>
            </a:r>
            <a:br>
              <a:rPr lang="lt-LT" b="1" dirty="0">
                <a:latin typeface="Georgia" panose="02040502050405020303" pitchFamily="18" charset="0"/>
              </a:rPr>
            </a:br>
            <a:r>
              <a:rPr lang="lt-LT" b="1" dirty="0">
                <a:latin typeface="Georgia" panose="02040502050405020303" pitchFamily="18" charset="0"/>
              </a:rPr>
              <a:t>ir </a:t>
            </a:r>
            <a:br>
              <a:rPr lang="lt-LT" b="1" dirty="0">
                <a:latin typeface="Georgia" panose="02040502050405020303" pitchFamily="18" charset="0"/>
              </a:rPr>
            </a:br>
            <a:r>
              <a:rPr lang="lt-LT" b="1" dirty="0">
                <a:latin typeface="Georgia" panose="02040502050405020303" pitchFamily="18" charset="0"/>
              </a:rPr>
              <a:t>šeimyniškumas</a:t>
            </a:r>
          </a:p>
        </p:txBody>
      </p:sp>
      <p:sp>
        <p:nvSpPr>
          <p:cNvPr id="3" name="2 paantraštė"/>
          <p:cNvSpPr>
            <a:spLocks noGrp="1"/>
          </p:cNvSpPr>
          <p:nvPr>
            <p:ph type="subTitle" idx="1"/>
          </p:nvPr>
        </p:nvSpPr>
        <p:spPr>
          <a:xfrm>
            <a:off x="1413892" y="5301208"/>
            <a:ext cx="8458200" cy="1371600"/>
          </a:xfrm>
        </p:spPr>
        <p:txBody>
          <a:bodyPr rtlCol="0"/>
          <a:lstStyle/>
          <a:p>
            <a:r>
              <a:rPr lang="lt-LT" dirty="0"/>
              <a:t>Etnokultūros pamoka 3/4 kl.</a:t>
            </a:r>
          </a:p>
          <a:p>
            <a:r>
              <a:rPr lang="lt-LT" dirty="0"/>
              <a:t>Parengė Lijana Šarkaitė-</a:t>
            </a:r>
            <a:r>
              <a:rPr lang="lt-LT" dirty="0" err="1"/>
              <a:t>Viluma</a:t>
            </a:r>
            <a:endParaRPr lang="lt-LT" dirty="0"/>
          </a:p>
        </p:txBody>
      </p:sp>
    </p:spTree>
    <p:extLst>
      <p:ext uri="{BB962C8B-B14F-4D97-AF65-F5344CB8AC3E}">
        <p14:creationId xmlns:p14="http://schemas.microsoft.com/office/powerpoint/2010/main" val="7522808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pavadinimas"/>
          <p:cNvSpPr>
            <a:spLocks noGrp="1"/>
          </p:cNvSpPr>
          <p:nvPr>
            <p:ph type="title"/>
          </p:nvPr>
        </p:nvSpPr>
        <p:spPr>
          <a:xfrm>
            <a:off x="1293813" y="188640"/>
            <a:ext cx="9601200" cy="864096"/>
          </a:xfrm>
        </p:spPr>
        <p:txBody>
          <a:bodyPr rtlCol="0"/>
          <a:lstStyle/>
          <a:p>
            <a:pPr rtl="0"/>
            <a:r>
              <a:rPr lang="lt-LT" b="1" dirty="0">
                <a:latin typeface="Georgia" panose="02040502050405020303" pitchFamily="18" charset="0"/>
              </a:rPr>
              <a:t>Pamokoje:</a:t>
            </a:r>
          </a:p>
        </p:txBody>
      </p:sp>
      <p:sp>
        <p:nvSpPr>
          <p:cNvPr id="14" name="13 turinio vietos rezervavimo ženklas"/>
          <p:cNvSpPr>
            <a:spLocks noGrp="1"/>
          </p:cNvSpPr>
          <p:nvPr>
            <p:ph idx="1"/>
          </p:nvPr>
        </p:nvSpPr>
        <p:spPr/>
        <p:txBody>
          <a:bodyPr rtlCol="0">
            <a:normAutofit/>
          </a:bodyPr>
          <a:lstStyle/>
          <a:p>
            <a:pPr lvl="0" rtl="0"/>
            <a:endParaRPr lang="lt-LT" sz="1800" dirty="0">
              <a:effectLst/>
              <a:latin typeface="Georgia" panose="02040502050405020303" pitchFamily="18" charset="0"/>
              <a:ea typeface="Calibri" panose="020F0502020204030204" pitchFamily="34" charset="0"/>
            </a:endParaRPr>
          </a:p>
          <a:p>
            <a:pPr lvl="0" rtl="0"/>
            <a:r>
              <a:rPr lang="lt-LT" sz="1800" dirty="0">
                <a:effectLst/>
                <a:latin typeface="Georgia" panose="02040502050405020303" pitchFamily="18" charset="0"/>
                <a:ea typeface="Calibri" panose="020F0502020204030204" pitchFamily="34" charset="0"/>
              </a:rPr>
              <a:t>susipažinsime su bičių gyvenimo ypatybėmis, darbštumu ir šeimyniškumu,</a:t>
            </a:r>
          </a:p>
          <a:p>
            <a:pPr lvl="0" rtl="0"/>
            <a:r>
              <a:rPr lang="lt-LT" sz="1800" dirty="0">
                <a:latin typeface="Georgia" panose="02040502050405020303" pitchFamily="18" charset="0"/>
              </a:rPr>
              <a:t>sužinosime kaip bitės gyvena,</a:t>
            </a:r>
          </a:p>
          <a:p>
            <a:pPr lvl="0" rtl="0"/>
            <a:r>
              <a:rPr lang="lt-LT" sz="1800" dirty="0">
                <a:latin typeface="Georgia" panose="02040502050405020303" pitchFamily="18" charset="0"/>
              </a:rPr>
              <a:t>mokysimės patarlių ir priežodžių,</a:t>
            </a:r>
          </a:p>
          <a:p>
            <a:pPr lvl="0" rtl="0"/>
            <a:r>
              <a:rPr lang="lt-LT" sz="1800" dirty="0">
                <a:latin typeface="Georgia" panose="02040502050405020303" pitchFamily="18" charset="0"/>
              </a:rPr>
              <a:t>giedosime sutartinę .</a:t>
            </a:r>
          </a:p>
        </p:txBody>
      </p:sp>
      <p:sp>
        <p:nvSpPr>
          <p:cNvPr id="2" name="Stačiakampis: suapvalinti kampai 1">
            <a:extLst>
              <a:ext uri="{FF2B5EF4-FFF2-40B4-BE49-F238E27FC236}">
                <a16:creationId xmlns:a16="http://schemas.microsoft.com/office/drawing/2014/main" id="{5E57AB3C-1649-7936-F2A5-17DB5E8E329A}"/>
              </a:ext>
            </a:extLst>
          </p:cNvPr>
          <p:cNvSpPr/>
          <p:nvPr/>
        </p:nvSpPr>
        <p:spPr>
          <a:xfrm rot="5814785">
            <a:off x="6310436" y="2787824"/>
            <a:ext cx="2952328" cy="3384376"/>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lt-LT" dirty="0"/>
          </a:p>
        </p:txBody>
      </p:sp>
      <p:sp>
        <p:nvSpPr>
          <p:cNvPr id="3" name="Poraštės vietos rezervavimo ženklas 5">
            <a:extLst>
              <a:ext uri="{FF2B5EF4-FFF2-40B4-BE49-F238E27FC236}">
                <a16:creationId xmlns:a16="http://schemas.microsoft.com/office/drawing/2014/main" id="{D244CADB-07EB-3879-FB4C-15300B9B59F8}"/>
              </a:ext>
            </a:extLst>
          </p:cNvPr>
          <p:cNvSpPr>
            <a:spLocks noGrp="1"/>
          </p:cNvSpPr>
          <p:nvPr>
            <p:ph type="ftr" sz="quarter" idx="11"/>
          </p:nvPr>
        </p:nvSpPr>
        <p:spPr>
          <a:xfrm>
            <a:off x="1522412" y="6601968"/>
            <a:ext cx="2388714" cy="256032"/>
          </a:xfrm>
        </p:spPr>
        <p:txBody>
          <a:bodyPr/>
          <a:lstStyle/>
          <a:p>
            <a:pPr rtl="0"/>
            <a:r>
              <a:rPr lang="lt-LT" noProof="0" dirty="0"/>
              <a:t>Parengė Lijana Šarkaitė-</a:t>
            </a:r>
            <a:r>
              <a:rPr lang="lt-LT" noProof="0" dirty="0" err="1"/>
              <a:t>Viluma</a:t>
            </a:r>
            <a:endParaRPr lang="lt-LT" noProof="0" dirty="0"/>
          </a:p>
        </p:txBody>
      </p:sp>
      <p:sp>
        <p:nvSpPr>
          <p:cNvPr id="4" name="Poraštės vietos rezervavimo ženklas 5">
            <a:extLst>
              <a:ext uri="{FF2B5EF4-FFF2-40B4-BE49-F238E27FC236}">
                <a16:creationId xmlns:a16="http://schemas.microsoft.com/office/drawing/2014/main" id="{85475FE3-8C1E-2E7A-E325-67B49922F933}"/>
              </a:ext>
            </a:extLst>
          </p:cNvPr>
          <p:cNvSpPr txBox="1">
            <a:spLocks/>
          </p:cNvSpPr>
          <p:nvPr/>
        </p:nvSpPr>
        <p:spPr>
          <a:xfrm>
            <a:off x="8536504" y="6508456"/>
            <a:ext cx="2814491" cy="256032"/>
          </a:xfrm>
          <a:prstGeom prst="rect">
            <a:avLst/>
          </a:prstGeom>
        </p:spPr>
        <p:txBody>
          <a:bodyPr vert="horz" lIns="91440" tIns="45720" rIns="91440" bIns="45720" rtlCol="0" anchor="ctr"/>
          <a:lstStyle>
            <a:defPPr rtl="0">
              <a:defRPr lang="lt-lt"/>
            </a:defPPr>
            <a:lvl1pPr marL="0" algn="ct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t>Nuotrauka Lijanos </a:t>
            </a:r>
            <a:r>
              <a:rPr lang="lt-LT" dirty="0" err="1"/>
              <a:t>Šarkaitės-Vilumos</a:t>
            </a:r>
            <a:endParaRPr lang="lt-LT" dirty="0"/>
          </a:p>
        </p:txBody>
      </p:sp>
    </p:spTree>
    <p:extLst>
      <p:ext uri="{BB962C8B-B14F-4D97-AF65-F5344CB8AC3E}">
        <p14:creationId xmlns:p14="http://schemas.microsoft.com/office/powerpoint/2010/main" val="1081817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317EA7C-F326-CDDD-6A00-E080633654E5}"/>
              </a:ext>
            </a:extLst>
          </p:cNvPr>
          <p:cNvSpPr>
            <a:spLocks noGrp="1"/>
          </p:cNvSpPr>
          <p:nvPr>
            <p:ph type="title"/>
          </p:nvPr>
        </p:nvSpPr>
        <p:spPr>
          <a:xfrm>
            <a:off x="1293813" y="381000"/>
            <a:ext cx="9601200" cy="743744"/>
          </a:xfrm>
        </p:spPr>
        <p:txBody>
          <a:bodyPr/>
          <a:lstStyle/>
          <a:p>
            <a:pPr algn="ctr"/>
            <a:r>
              <a:rPr lang="lt-LT" b="1" dirty="0">
                <a:latin typeface="Georgia" panose="02040502050405020303" pitchFamily="18" charset="0"/>
              </a:rPr>
              <a:t>Bitės ir bitininkai</a:t>
            </a:r>
          </a:p>
        </p:txBody>
      </p:sp>
      <p:sp>
        <p:nvSpPr>
          <p:cNvPr id="3" name="Turinio vietos rezervavimo ženklas 2">
            <a:extLst>
              <a:ext uri="{FF2B5EF4-FFF2-40B4-BE49-F238E27FC236}">
                <a16:creationId xmlns:a16="http://schemas.microsoft.com/office/drawing/2014/main" id="{B3F26505-2A24-A6AC-2BD3-CF38E56EFD0B}"/>
              </a:ext>
            </a:extLst>
          </p:cNvPr>
          <p:cNvSpPr>
            <a:spLocks noGrp="1"/>
          </p:cNvSpPr>
          <p:nvPr>
            <p:ph idx="1"/>
          </p:nvPr>
        </p:nvSpPr>
        <p:spPr>
          <a:xfrm>
            <a:off x="1173933" y="1743145"/>
            <a:ext cx="9721080" cy="4800600"/>
          </a:xfrm>
        </p:spPr>
        <p:txBody>
          <a:bodyPr>
            <a:normAutofit/>
          </a:bodyPr>
          <a:lstStyle/>
          <a:p>
            <a:r>
              <a:rPr lang="lt-LT" dirty="0"/>
              <a:t>Bitės – plėviasparnių (</a:t>
            </a:r>
            <a:r>
              <a:rPr lang="lt-LT" b="0" i="1" dirty="0" err="1">
                <a:solidFill>
                  <a:srgbClr val="202122"/>
                </a:solidFill>
                <a:effectLst/>
                <a:latin typeface="Georgia" panose="02040502050405020303" pitchFamily="18" charset="0"/>
              </a:rPr>
              <a:t>Hymenoptera</a:t>
            </a:r>
            <a:r>
              <a:rPr lang="lt-LT" b="0" i="0" dirty="0">
                <a:solidFill>
                  <a:srgbClr val="202122"/>
                </a:solidFill>
                <a:effectLst/>
                <a:latin typeface="Georgia" panose="02040502050405020303" pitchFamily="18" charset="0"/>
              </a:rPr>
              <a:t>) būrio vabzdžiai. </a:t>
            </a:r>
          </a:p>
          <a:p>
            <a:pPr algn="l"/>
            <a:r>
              <a:rPr lang="lt-LT" b="0" i="0" dirty="0">
                <a:solidFill>
                  <a:srgbClr val="202122"/>
                </a:solidFill>
                <a:effectLst/>
                <a:latin typeface="Georgia" panose="02040502050405020303" pitchFamily="18" charset="0"/>
              </a:rPr>
              <a:t>Bitės yra </a:t>
            </a:r>
            <a:r>
              <a:rPr lang="lt-LT" dirty="0">
                <a:solidFill>
                  <a:srgbClr val="202122"/>
                </a:solidFill>
                <a:latin typeface="Georgia" panose="02040502050405020303" pitchFamily="18" charset="0"/>
              </a:rPr>
              <a:t>vapsvoms</a:t>
            </a:r>
            <a:r>
              <a:rPr lang="lt-LT" b="0" i="0" dirty="0">
                <a:solidFill>
                  <a:srgbClr val="202122"/>
                </a:solidFill>
                <a:effectLst/>
                <a:latin typeface="Georgia" panose="02040502050405020303" pitchFamily="18" charset="0"/>
              </a:rPr>
              <a:t> ir </a:t>
            </a:r>
            <a:r>
              <a:rPr lang="lt-LT" dirty="0">
                <a:solidFill>
                  <a:srgbClr val="202122"/>
                </a:solidFill>
                <a:latin typeface="Georgia" panose="02040502050405020303" pitchFamily="18" charset="0"/>
              </a:rPr>
              <a:t>skruzdėlėms</a:t>
            </a:r>
            <a:r>
              <a:rPr lang="lt-LT" b="0" i="0" dirty="0">
                <a:solidFill>
                  <a:srgbClr val="202122"/>
                </a:solidFill>
                <a:effectLst/>
                <a:latin typeface="Georgia" panose="02040502050405020303" pitchFamily="18" charset="0"/>
              </a:rPr>
              <a:t> giminiški gyvūnai, priklausantys tam pačiam </a:t>
            </a:r>
            <a:r>
              <a:rPr lang="lt-LT" dirty="0" err="1">
                <a:solidFill>
                  <a:srgbClr val="202122"/>
                </a:solidFill>
                <a:latin typeface="Georgia" panose="02040502050405020303" pitchFamily="18" charset="0"/>
              </a:rPr>
              <a:t>smaugtapilvių</a:t>
            </a:r>
            <a:r>
              <a:rPr lang="lt-LT" b="0" i="0" dirty="0">
                <a:solidFill>
                  <a:srgbClr val="202122"/>
                </a:solidFill>
                <a:effectLst/>
                <a:latin typeface="Georgia" panose="02040502050405020303" pitchFamily="18" charset="0"/>
              </a:rPr>
              <a:t> (</a:t>
            </a:r>
            <a:r>
              <a:rPr lang="lt-LT" b="0" i="1" dirty="0" err="1">
                <a:solidFill>
                  <a:srgbClr val="202122"/>
                </a:solidFill>
                <a:effectLst/>
                <a:latin typeface="Georgia" panose="02040502050405020303" pitchFamily="18" charset="0"/>
              </a:rPr>
              <a:t>Apocrita</a:t>
            </a:r>
            <a:r>
              <a:rPr lang="lt-LT" b="0" i="0" dirty="0">
                <a:solidFill>
                  <a:srgbClr val="202122"/>
                </a:solidFill>
                <a:effectLst/>
                <a:latin typeface="Georgia" panose="02040502050405020303" pitchFamily="18" charset="0"/>
              </a:rPr>
              <a:t>) pobūriui.</a:t>
            </a:r>
          </a:p>
          <a:p>
            <a:pPr algn="just"/>
            <a:r>
              <a:rPr lang="lt-LT" b="0" i="0" dirty="0">
                <a:solidFill>
                  <a:srgbClr val="202122"/>
                </a:solidFill>
                <a:effectLst/>
                <a:latin typeface="Georgia" panose="02040502050405020303" pitchFamily="18" charset="0"/>
              </a:rPr>
              <a:t>Bitės paplitusios visame pasaulyje, išskyrus </a:t>
            </a:r>
            <a:r>
              <a:rPr lang="lt-LT" dirty="0">
                <a:solidFill>
                  <a:srgbClr val="202122"/>
                </a:solidFill>
                <a:latin typeface="Georgia" panose="02040502050405020303" pitchFamily="18" charset="0"/>
              </a:rPr>
              <a:t>Antarktidą</a:t>
            </a:r>
            <a:r>
              <a:rPr lang="lt-LT" b="0" i="0" dirty="0">
                <a:solidFill>
                  <a:srgbClr val="202122"/>
                </a:solidFill>
                <a:effectLst/>
                <a:latin typeface="Georgia" panose="02040502050405020303" pitchFamily="18" charset="0"/>
              </a:rPr>
              <a:t>. Dauguma bičių rūšių yra pavieniai gyvūnai, lizdus įsikuriantys urveliuose žemėje, medžiuose ir kt. Dauguma pavieniai gyvenančių bičių rūšių </a:t>
            </a:r>
            <a:r>
              <a:rPr lang="lt-LT" dirty="0">
                <a:solidFill>
                  <a:srgbClr val="202122"/>
                </a:solidFill>
                <a:latin typeface="Georgia" panose="02040502050405020303" pitchFamily="18" charset="0"/>
              </a:rPr>
              <a:t>geluonies</a:t>
            </a:r>
            <a:r>
              <a:rPr lang="lt-LT" b="0" i="0" dirty="0">
                <a:solidFill>
                  <a:srgbClr val="202122"/>
                </a:solidFill>
                <a:effectLst/>
                <a:latin typeface="Georgia" panose="02040502050405020303" pitchFamily="18" charset="0"/>
              </a:rPr>
              <a:t> neturi arba jei ir turi, puola retai. </a:t>
            </a:r>
          </a:p>
          <a:p>
            <a:pPr algn="l"/>
            <a:r>
              <a:rPr lang="lt-LT" b="0" i="0" dirty="0">
                <a:solidFill>
                  <a:srgbClr val="202122"/>
                </a:solidFill>
                <a:effectLst/>
                <a:latin typeface="Georgia" panose="02040502050405020303" pitchFamily="18" charset="0"/>
              </a:rPr>
              <a:t>Tik </a:t>
            </a:r>
            <a:r>
              <a:rPr lang="lt-LT" dirty="0" err="1">
                <a:solidFill>
                  <a:srgbClr val="202122"/>
                </a:solidFill>
                <a:latin typeface="Georgia" panose="02040502050405020303" pitchFamily="18" charset="0"/>
              </a:rPr>
              <a:t>mednešių</a:t>
            </a:r>
            <a:r>
              <a:rPr lang="lt-LT" dirty="0">
                <a:solidFill>
                  <a:srgbClr val="202122"/>
                </a:solidFill>
                <a:latin typeface="Georgia" panose="02040502050405020303" pitchFamily="18" charset="0"/>
              </a:rPr>
              <a:t> bičių</a:t>
            </a:r>
            <a:r>
              <a:rPr lang="lt-LT" b="0" i="0" dirty="0">
                <a:solidFill>
                  <a:srgbClr val="202122"/>
                </a:solidFill>
                <a:effectLst/>
                <a:latin typeface="Georgia" panose="02040502050405020303" pitchFamily="18" charset="0"/>
              </a:rPr>
              <a:t> (</a:t>
            </a:r>
            <a:r>
              <a:rPr lang="lt-LT" b="0" i="1" dirty="0" err="1">
                <a:solidFill>
                  <a:srgbClr val="202122"/>
                </a:solidFill>
                <a:effectLst/>
                <a:latin typeface="Georgia" panose="02040502050405020303" pitchFamily="18" charset="0"/>
              </a:rPr>
              <a:t>Apis</a:t>
            </a:r>
            <a:r>
              <a:rPr lang="lt-LT" b="0" i="0" dirty="0">
                <a:solidFill>
                  <a:srgbClr val="202122"/>
                </a:solidFill>
                <a:effectLst/>
                <a:latin typeface="Georgia" panose="02040502050405020303" pitchFamily="18" charset="0"/>
              </a:rPr>
              <a:t>) genčiai priklausančios bitės gyvena bendruomenėmis ir gamina </a:t>
            </a:r>
            <a:r>
              <a:rPr lang="lt-LT" dirty="0">
                <a:solidFill>
                  <a:srgbClr val="202122"/>
                </a:solidFill>
                <a:latin typeface="Georgia" panose="02040502050405020303" pitchFamily="18" charset="0"/>
              </a:rPr>
              <a:t>medų</a:t>
            </a:r>
            <a:r>
              <a:rPr lang="lt-LT" b="0" i="0" dirty="0">
                <a:solidFill>
                  <a:srgbClr val="202122"/>
                </a:solidFill>
                <a:effectLst/>
                <a:latin typeface="Georgia" panose="02040502050405020303" pitchFamily="18" charset="0"/>
              </a:rPr>
              <a:t>. Žymiausia šios genties rūšis yra </a:t>
            </a:r>
            <a:r>
              <a:rPr lang="lt-LT" dirty="0">
                <a:solidFill>
                  <a:srgbClr val="202122"/>
                </a:solidFill>
                <a:latin typeface="Georgia" panose="02040502050405020303" pitchFamily="18" charset="0"/>
              </a:rPr>
              <a:t>naminė bitė</a:t>
            </a:r>
            <a:r>
              <a:rPr lang="lt-LT" b="0" i="0" dirty="0">
                <a:solidFill>
                  <a:srgbClr val="202122"/>
                </a:solidFill>
                <a:effectLst/>
                <a:latin typeface="Georgia" panose="02040502050405020303" pitchFamily="18" charset="0"/>
              </a:rPr>
              <a:t> (</a:t>
            </a:r>
            <a:r>
              <a:rPr lang="lt-LT" b="0" i="1" dirty="0" err="1">
                <a:solidFill>
                  <a:srgbClr val="202122"/>
                </a:solidFill>
                <a:effectLst/>
                <a:latin typeface="Georgia" panose="02040502050405020303" pitchFamily="18" charset="0"/>
              </a:rPr>
              <a:t>Apis</a:t>
            </a:r>
            <a:r>
              <a:rPr lang="lt-LT" b="0" i="1" dirty="0">
                <a:solidFill>
                  <a:srgbClr val="202122"/>
                </a:solidFill>
                <a:effectLst/>
                <a:latin typeface="Georgia" panose="02040502050405020303" pitchFamily="18" charset="0"/>
              </a:rPr>
              <a:t> </a:t>
            </a:r>
            <a:r>
              <a:rPr lang="lt-LT" b="0" i="1" dirty="0" err="1">
                <a:solidFill>
                  <a:srgbClr val="202122"/>
                </a:solidFill>
                <a:effectLst/>
                <a:latin typeface="Georgia" panose="02040502050405020303" pitchFamily="18" charset="0"/>
              </a:rPr>
              <a:t>mellifera</a:t>
            </a:r>
            <a:r>
              <a:rPr lang="lt-LT" b="0" i="0" dirty="0">
                <a:solidFill>
                  <a:srgbClr val="202122"/>
                </a:solidFill>
                <a:effectLst/>
                <a:latin typeface="Georgia" panose="02040502050405020303" pitchFamily="18" charset="0"/>
              </a:rPr>
              <a:t>) – pagrindinė pasaulyje auginama bičių rūšis.</a:t>
            </a:r>
          </a:p>
          <a:p>
            <a:endParaRPr lang="lt-LT" dirty="0">
              <a:latin typeface="Georgia" panose="02040502050405020303" pitchFamily="18" charset="0"/>
            </a:endParaRPr>
          </a:p>
        </p:txBody>
      </p:sp>
      <p:sp>
        <p:nvSpPr>
          <p:cNvPr id="4" name="Stačiakampis: suapvalinti kampai 3">
            <a:extLst>
              <a:ext uri="{FF2B5EF4-FFF2-40B4-BE49-F238E27FC236}">
                <a16:creationId xmlns:a16="http://schemas.microsoft.com/office/drawing/2014/main" id="{EB7EDF00-E5ED-C109-3760-A1E486EB0DC9}"/>
              </a:ext>
            </a:extLst>
          </p:cNvPr>
          <p:cNvSpPr/>
          <p:nvPr/>
        </p:nvSpPr>
        <p:spPr>
          <a:xfrm>
            <a:off x="10054852" y="118476"/>
            <a:ext cx="2016225" cy="155064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lt-LT" dirty="0"/>
          </a:p>
        </p:txBody>
      </p:sp>
      <p:sp>
        <p:nvSpPr>
          <p:cNvPr id="5" name="Poraštės vietos rezervavimo ženklas 5">
            <a:extLst>
              <a:ext uri="{FF2B5EF4-FFF2-40B4-BE49-F238E27FC236}">
                <a16:creationId xmlns:a16="http://schemas.microsoft.com/office/drawing/2014/main" id="{38726963-109B-EB66-B941-3409D6EC5389}"/>
              </a:ext>
            </a:extLst>
          </p:cNvPr>
          <p:cNvSpPr>
            <a:spLocks noGrp="1"/>
          </p:cNvSpPr>
          <p:nvPr>
            <p:ph type="ftr" sz="quarter" idx="11"/>
          </p:nvPr>
        </p:nvSpPr>
        <p:spPr>
          <a:xfrm>
            <a:off x="1522412" y="6601968"/>
            <a:ext cx="2388714" cy="256032"/>
          </a:xfrm>
        </p:spPr>
        <p:txBody>
          <a:bodyPr/>
          <a:lstStyle/>
          <a:p>
            <a:pPr rtl="0"/>
            <a:r>
              <a:rPr lang="lt-LT" noProof="0" dirty="0"/>
              <a:t>Parengė Lijana Šarkaitė-</a:t>
            </a:r>
            <a:r>
              <a:rPr lang="lt-LT" noProof="0" dirty="0" err="1"/>
              <a:t>Viluma</a:t>
            </a:r>
            <a:endParaRPr lang="lt-LT" noProof="0" dirty="0"/>
          </a:p>
        </p:txBody>
      </p:sp>
      <p:sp>
        <p:nvSpPr>
          <p:cNvPr id="6" name="TextBox 5">
            <a:extLst>
              <a:ext uri="{FF2B5EF4-FFF2-40B4-BE49-F238E27FC236}">
                <a16:creationId xmlns:a16="http://schemas.microsoft.com/office/drawing/2014/main" id="{4CEC03C7-8FC0-58B4-B96C-8109D5E9F72E}"/>
              </a:ext>
            </a:extLst>
          </p:cNvPr>
          <p:cNvSpPr txBox="1"/>
          <p:nvPr/>
        </p:nvSpPr>
        <p:spPr>
          <a:xfrm>
            <a:off x="9472056" y="6601968"/>
            <a:ext cx="2388714" cy="246221"/>
          </a:xfrm>
          <a:prstGeom prst="rect">
            <a:avLst/>
          </a:prstGeom>
          <a:noFill/>
        </p:spPr>
        <p:txBody>
          <a:bodyPr wrap="square">
            <a:spAutoFit/>
          </a:bodyPr>
          <a:lstStyle/>
          <a:p>
            <a:r>
              <a:rPr lang="lt-LT" sz="1000" noProof="0" dirty="0"/>
              <a:t>Nuotraukos iš: www.google.com</a:t>
            </a:r>
            <a:endParaRPr lang="lt-LT" sz="1000" dirty="0"/>
          </a:p>
        </p:txBody>
      </p:sp>
    </p:spTree>
    <p:extLst>
      <p:ext uri="{BB962C8B-B14F-4D97-AF65-F5344CB8AC3E}">
        <p14:creationId xmlns:p14="http://schemas.microsoft.com/office/powerpoint/2010/main" val="4923708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1A4D54E-0F3B-6497-2583-2C3595527B88}"/>
              </a:ext>
            </a:extLst>
          </p:cNvPr>
          <p:cNvSpPr>
            <a:spLocks noGrp="1"/>
          </p:cNvSpPr>
          <p:nvPr>
            <p:ph type="title"/>
          </p:nvPr>
        </p:nvSpPr>
        <p:spPr>
          <a:xfrm>
            <a:off x="1293813" y="381000"/>
            <a:ext cx="9601200" cy="743744"/>
          </a:xfrm>
        </p:spPr>
        <p:txBody>
          <a:bodyPr/>
          <a:lstStyle/>
          <a:p>
            <a:pPr algn="ctr"/>
            <a:r>
              <a:rPr lang="lt-LT" b="1" dirty="0">
                <a:latin typeface="Georgia" panose="02040502050405020303" pitchFamily="18" charset="0"/>
              </a:rPr>
              <a:t>Bitininkai ir bitininkystė</a:t>
            </a:r>
          </a:p>
        </p:txBody>
      </p:sp>
      <p:sp>
        <p:nvSpPr>
          <p:cNvPr id="3" name="Turinio vietos rezervavimo ženklas 2">
            <a:extLst>
              <a:ext uri="{FF2B5EF4-FFF2-40B4-BE49-F238E27FC236}">
                <a16:creationId xmlns:a16="http://schemas.microsoft.com/office/drawing/2014/main" id="{33269518-7910-2F50-DCDC-FCA660167285}"/>
              </a:ext>
            </a:extLst>
          </p:cNvPr>
          <p:cNvSpPr>
            <a:spLocks noGrp="1"/>
          </p:cNvSpPr>
          <p:nvPr>
            <p:ph idx="1"/>
          </p:nvPr>
        </p:nvSpPr>
        <p:spPr>
          <a:xfrm>
            <a:off x="495546" y="1628800"/>
            <a:ext cx="5664695" cy="4495800"/>
          </a:xfrm>
        </p:spPr>
        <p:txBody>
          <a:bodyPr/>
          <a:lstStyle/>
          <a:p>
            <a:endParaRPr lang="lt-LT" b="1" i="0" dirty="0">
              <a:effectLst/>
              <a:latin typeface="Georgia" panose="02040502050405020303" pitchFamily="18" charset="0"/>
            </a:endParaRPr>
          </a:p>
          <a:p>
            <a:r>
              <a:rPr lang="lt-LT" b="1" dirty="0">
                <a:latin typeface="Georgia" panose="02040502050405020303" pitchFamily="18" charset="0"/>
              </a:rPr>
              <a:t>Bitininkas – </a:t>
            </a:r>
            <a:r>
              <a:rPr lang="lt-LT" dirty="0">
                <a:latin typeface="Georgia" panose="02040502050405020303" pitchFamily="18" charset="0"/>
              </a:rPr>
              <a:t>a</a:t>
            </a:r>
            <a:r>
              <a:rPr lang="lt-LT" b="0" i="0" dirty="0">
                <a:effectLst/>
                <a:latin typeface="Georgia" panose="02040502050405020303" pitchFamily="18" charset="0"/>
              </a:rPr>
              <a:t>smuo, kuris prižiūri bites, verčiasi bitėmis arba yra bitininkystės specialistas.</a:t>
            </a:r>
            <a:endParaRPr lang="lt-LT" b="1" dirty="0">
              <a:latin typeface="Georgia" panose="02040502050405020303" pitchFamily="18" charset="0"/>
            </a:endParaRPr>
          </a:p>
          <a:p>
            <a:r>
              <a:rPr lang="lt-LT" b="1" i="0" dirty="0">
                <a:effectLst/>
                <a:latin typeface="Georgia" panose="02040502050405020303" pitchFamily="18" charset="0"/>
              </a:rPr>
              <a:t>Bitininkystė</a:t>
            </a:r>
            <a:r>
              <a:rPr lang="lt-LT" b="0" i="0" dirty="0">
                <a:effectLst/>
                <a:latin typeface="Georgia" panose="02040502050405020303" pitchFamily="18" charset="0"/>
              </a:rPr>
              <a:t> – bičių laikymas medui, vaškui ir kitiems produktams (bičių duonai, pieneliui, nuodams, pikiui) gauti, žemės ūkio augalams apdulkinti.</a:t>
            </a:r>
            <a:endParaRPr lang="lt-LT" dirty="0">
              <a:latin typeface="Georgia" panose="02040502050405020303" pitchFamily="18" charset="0"/>
            </a:endParaRPr>
          </a:p>
        </p:txBody>
      </p:sp>
      <p:sp>
        <p:nvSpPr>
          <p:cNvPr id="4" name="Stačiakampis: suapvalinti kampai 3">
            <a:extLst>
              <a:ext uri="{FF2B5EF4-FFF2-40B4-BE49-F238E27FC236}">
                <a16:creationId xmlns:a16="http://schemas.microsoft.com/office/drawing/2014/main" id="{AE140FA2-C178-1F05-3B1F-FB301966BDA3}"/>
              </a:ext>
            </a:extLst>
          </p:cNvPr>
          <p:cNvSpPr/>
          <p:nvPr/>
        </p:nvSpPr>
        <p:spPr>
          <a:xfrm>
            <a:off x="7030516" y="1844824"/>
            <a:ext cx="4298776" cy="3168352"/>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lt-LT" dirty="0"/>
          </a:p>
        </p:txBody>
      </p:sp>
      <p:sp>
        <p:nvSpPr>
          <p:cNvPr id="5" name="TextBox 4">
            <a:extLst>
              <a:ext uri="{FF2B5EF4-FFF2-40B4-BE49-F238E27FC236}">
                <a16:creationId xmlns:a16="http://schemas.microsoft.com/office/drawing/2014/main" id="{F606651A-7D31-BDA3-0536-0197F51C5B43}"/>
              </a:ext>
            </a:extLst>
          </p:cNvPr>
          <p:cNvSpPr txBox="1"/>
          <p:nvPr/>
        </p:nvSpPr>
        <p:spPr>
          <a:xfrm>
            <a:off x="9207893" y="6593491"/>
            <a:ext cx="2388714" cy="246221"/>
          </a:xfrm>
          <a:prstGeom prst="rect">
            <a:avLst/>
          </a:prstGeom>
          <a:noFill/>
        </p:spPr>
        <p:txBody>
          <a:bodyPr wrap="square">
            <a:spAutoFit/>
          </a:bodyPr>
          <a:lstStyle/>
          <a:p>
            <a:r>
              <a:rPr lang="lt-LT" sz="1000" noProof="0" dirty="0"/>
              <a:t>Nuotraukos iš: www.google.com</a:t>
            </a:r>
            <a:endParaRPr lang="lt-LT" sz="1000" dirty="0"/>
          </a:p>
        </p:txBody>
      </p:sp>
      <p:sp>
        <p:nvSpPr>
          <p:cNvPr id="6" name="Poraštės vietos rezervavimo ženklas 5">
            <a:extLst>
              <a:ext uri="{FF2B5EF4-FFF2-40B4-BE49-F238E27FC236}">
                <a16:creationId xmlns:a16="http://schemas.microsoft.com/office/drawing/2014/main" id="{06B549D1-2725-13CA-33DB-A4F96051BC09}"/>
              </a:ext>
            </a:extLst>
          </p:cNvPr>
          <p:cNvSpPr>
            <a:spLocks noGrp="1"/>
          </p:cNvSpPr>
          <p:nvPr>
            <p:ph type="ftr" sz="quarter" idx="11"/>
          </p:nvPr>
        </p:nvSpPr>
        <p:spPr>
          <a:xfrm>
            <a:off x="1522412" y="6601968"/>
            <a:ext cx="2388714" cy="256032"/>
          </a:xfrm>
        </p:spPr>
        <p:txBody>
          <a:bodyPr/>
          <a:lstStyle/>
          <a:p>
            <a:pPr rtl="0"/>
            <a:r>
              <a:rPr lang="lt-LT" noProof="0" dirty="0"/>
              <a:t>Parengė Lijana Šarkaitė-</a:t>
            </a:r>
            <a:r>
              <a:rPr lang="lt-LT" noProof="0" dirty="0" err="1"/>
              <a:t>Viluma</a:t>
            </a:r>
            <a:endParaRPr lang="lt-LT" noProof="0" dirty="0"/>
          </a:p>
        </p:txBody>
      </p:sp>
    </p:spTree>
    <p:extLst>
      <p:ext uri="{BB962C8B-B14F-4D97-AF65-F5344CB8AC3E}">
        <p14:creationId xmlns:p14="http://schemas.microsoft.com/office/powerpoint/2010/main" val="14429074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1979977-3096-DA94-AA6B-5B27B5494028}"/>
              </a:ext>
            </a:extLst>
          </p:cNvPr>
          <p:cNvSpPr>
            <a:spLocks noGrp="1"/>
          </p:cNvSpPr>
          <p:nvPr>
            <p:ph type="title"/>
          </p:nvPr>
        </p:nvSpPr>
        <p:spPr>
          <a:xfrm>
            <a:off x="1293812" y="188640"/>
            <a:ext cx="9601200" cy="815752"/>
          </a:xfrm>
        </p:spPr>
        <p:txBody>
          <a:bodyPr/>
          <a:lstStyle/>
          <a:p>
            <a:pPr algn="ctr"/>
            <a:r>
              <a:rPr lang="lt-LT" b="1" dirty="0">
                <a:latin typeface="Georgia" panose="02040502050405020303" pitchFamily="18" charset="0"/>
              </a:rPr>
              <a:t>Bičių šeima</a:t>
            </a:r>
          </a:p>
        </p:txBody>
      </p:sp>
      <p:sp>
        <p:nvSpPr>
          <p:cNvPr id="3" name="Turinio vietos rezervavimo ženklas 2">
            <a:extLst>
              <a:ext uri="{FF2B5EF4-FFF2-40B4-BE49-F238E27FC236}">
                <a16:creationId xmlns:a16="http://schemas.microsoft.com/office/drawing/2014/main" id="{1A53B9D6-8B6A-D3A5-D33D-43C379E7A320}"/>
              </a:ext>
            </a:extLst>
          </p:cNvPr>
          <p:cNvSpPr>
            <a:spLocks noGrp="1"/>
          </p:cNvSpPr>
          <p:nvPr>
            <p:ph idx="1"/>
          </p:nvPr>
        </p:nvSpPr>
        <p:spPr/>
        <p:txBody>
          <a:bodyPr>
            <a:normAutofit/>
          </a:bodyPr>
          <a:lstStyle/>
          <a:p>
            <a:pPr algn="l">
              <a:spcAft>
                <a:spcPts val="450"/>
              </a:spcAft>
              <a:buFont typeface="Arial" panose="020B0604020202020204" pitchFamily="34" charset="0"/>
              <a:buChar char="•"/>
            </a:pPr>
            <a:r>
              <a:rPr lang="lt-LT" sz="2000" b="1" i="0" dirty="0">
                <a:solidFill>
                  <a:srgbClr val="333333"/>
                </a:solidFill>
                <a:effectLst/>
                <a:latin typeface="Georgia" panose="02040502050405020303" pitchFamily="18" charset="0"/>
              </a:rPr>
              <a:t>Motina</a:t>
            </a:r>
            <a:r>
              <a:rPr lang="lt-LT" sz="2000" b="0" i="0" dirty="0">
                <a:solidFill>
                  <a:srgbClr val="333333"/>
                </a:solidFill>
                <a:effectLst/>
                <a:latin typeface="Georgia" panose="02040502050405020303" pitchFamily="18" charset="0"/>
              </a:rPr>
              <a:t> – tai vienintelė šeimoje išsivysčiusi bitė, kuri gali dėti apvaisintus ir neapvaisintus kiaušinėlius. Iš apvaisintų kiaušinėlių išsirita bitės darbininkės, o iš neapvaisintų – tranai. Vienoje šeimoje įprastai būna tik viena bičių motina. Ji šeimoje gali išgyventi iki 5 metų. </a:t>
            </a:r>
            <a:endParaRPr lang="lt-LT" sz="2000" b="0" i="0" dirty="0">
              <a:solidFill>
                <a:srgbClr val="313131"/>
              </a:solidFill>
              <a:effectLst/>
              <a:latin typeface="Georgia" panose="02040502050405020303" pitchFamily="18" charset="0"/>
            </a:endParaRPr>
          </a:p>
          <a:p>
            <a:pPr algn="l">
              <a:spcAft>
                <a:spcPts val="450"/>
              </a:spcAft>
              <a:buFont typeface="Arial" panose="020B0604020202020204" pitchFamily="34" charset="0"/>
              <a:buChar char="•"/>
            </a:pPr>
            <a:r>
              <a:rPr lang="lt-LT" sz="2000" b="1" i="0" dirty="0">
                <a:solidFill>
                  <a:srgbClr val="333333"/>
                </a:solidFill>
                <a:effectLst/>
                <a:latin typeface="Georgia" panose="02040502050405020303" pitchFamily="18" charset="0"/>
              </a:rPr>
              <a:t>Tranas</a:t>
            </a:r>
            <a:r>
              <a:rPr lang="lt-LT" sz="2000" b="0" i="0" dirty="0">
                <a:solidFill>
                  <a:srgbClr val="333333"/>
                </a:solidFill>
                <a:effectLst/>
                <a:latin typeface="Georgia" panose="02040502050405020303" pitchFamily="18" charset="0"/>
              </a:rPr>
              <a:t> – tai vyriškos lyties bitė, kuri gali poruotis. Tranai šeimoje dažniausiai būna vasarą arba rudenį, jie įprastai gali išgyventi apie 4 savaites. </a:t>
            </a:r>
            <a:endParaRPr lang="lt-LT" sz="2000" b="0" i="0" dirty="0">
              <a:solidFill>
                <a:srgbClr val="313131"/>
              </a:solidFill>
              <a:effectLst/>
              <a:latin typeface="Georgia" panose="02040502050405020303" pitchFamily="18" charset="0"/>
            </a:endParaRPr>
          </a:p>
          <a:p>
            <a:pPr algn="l">
              <a:spcAft>
                <a:spcPts val="450"/>
              </a:spcAft>
              <a:buFont typeface="Arial" panose="020B0604020202020204" pitchFamily="34" charset="0"/>
              <a:buChar char="•"/>
            </a:pPr>
            <a:r>
              <a:rPr lang="lt-LT" sz="2000" b="1" i="0" dirty="0">
                <a:solidFill>
                  <a:srgbClr val="333333"/>
                </a:solidFill>
                <a:effectLst/>
                <a:latin typeface="Georgia" panose="02040502050405020303" pitchFamily="18" charset="0"/>
              </a:rPr>
              <a:t>Bitės darbininkės</a:t>
            </a:r>
            <a:r>
              <a:rPr lang="lt-LT" sz="2000" b="0" i="0" dirty="0">
                <a:solidFill>
                  <a:srgbClr val="333333"/>
                </a:solidFill>
                <a:effectLst/>
                <a:latin typeface="Georgia" panose="02040502050405020303" pitchFamily="18" charset="0"/>
              </a:rPr>
              <a:t> – tai moteriškos lyties bitės, kurių šeimoje yra daugiausia. Šios bitės vasarą gyvena 35-40 dienų ir </a:t>
            </a:r>
            <a:r>
              <a:rPr lang="lt-LT" sz="2000" b="1" i="0" dirty="0">
                <a:solidFill>
                  <a:srgbClr val="333333"/>
                </a:solidFill>
                <a:effectLst/>
                <a:latin typeface="Georgia" panose="02040502050405020303" pitchFamily="18" charset="0"/>
              </a:rPr>
              <a:t>dirba visus šeimos darbus</a:t>
            </a:r>
            <a:r>
              <a:rPr lang="lt-LT" sz="2000" b="0" i="0" dirty="0">
                <a:solidFill>
                  <a:srgbClr val="333333"/>
                </a:solidFill>
                <a:effectLst/>
                <a:latin typeface="Georgia" panose="02040502050405020303" pitchFamily="18" charset="0"/>
              </a:rPr>
              <a:t>: </a:t>
            </a:r>
            <a:r>
              <a:rPr lang="lt-LT" sz="2000" b="1" i="0" dirty="0">
                <a:solidFill>
                  <a:srgbClr val="333333"/>
                </a:solidFill>
                <a:effectLst/>
                <a:latin typeface="Georgia" panose="02040502050405020303" pitchFamily="18" charset="0"/>
              </a:rPr>
              <a:t>siuva korius</a:t>
            </a:r>
            <a:r>
              <a:rPr lang="lt-LT" sz="2000" b="0" i="0" dirty="0">
                <a:solidFill>
                  <a:srgbClr val="333333"/>
                </a:solidFill>
                <a:effectLst/>
                <a:latin typeface="Georgia" panose="02040502050405020303" pitchFamily="18" charset="0"/>
              </a:rPr>
              <a:t>, </a:t>
            </a:r>
            <a:r>
              <a:rPr lang="lt-LT" sz="2000" b="1" i="0" dirty="0">
                <a:solidFill>
                  <a:srgbClr val="333333"/>
                </a:solidFill>
                <a:effectLst/>
                <a:latin typeface="Georgia" panose="02040502050405020303" pitchFamily="18" charset="0"/>
              </a:rPr>
              <a:t>neša maistą</a:t>
            </a:r>
            <a:r>
              <a:rPr lang="lt-LT" sz="2000" b="0" i="0" dirty="0">
                <a:solidFill>
                  <a:srgbClr val="333333"/>
                </a:solidFill>
                <a:effectLst/>
                <a:latin typeface="Georgia" panose="02040502050405020303" pitchFamily="18" charset="0"/>
              </a:rPr>
              <a:t>, </a:t>
            </a:r>
            <a:r>
              <a:rPr lang="lt-LT" sz="2000" b="1" i="0" dirty="0">
                <a:solidFill>
                  <a:srgbClr val="333333"/>
                </a:solidFill>
                <a:effectLst/>
                <a:latin typeface="Georgia" panose="02040502050405020303" pitchFamily="18" charset="0"/>
              </a:rPr>
              <a:t>saugo lizdą nuo priešų</a:t>
            </a:r>
            <a:r>
              <a:rPr lang="lt-LT" sz="2000" b="0" i="0" dirty="0">
                <a:solidFill>
                  <a:srgbClr val="333333"/>
                </a:solidFill>
                <a:effectLst/>
                <a:latin typeface="Georgia" panose="02040502050405020303" pitchFamily="18" charset="0"/>
              </a:rPr>
              <a:t> ir panašiai. Kokius darbus jos dirba, lemia jų amžius ir bičių kiekis šeimoje. Žiemos metu bitės darbininkės išgyvena per visą žiemą.</a:t>
            </a:r>
            <a:endParaRPr lang="lt-LT" sz="2000" b="0" i="0" dirty="0">
              <a:solidFill>
                <a:srgbClr val="313131"/>
              </a:solidFill>
              <a:effectLst/>
              <a:latin typeface="Georgia" panose="02040502050405020303" pitchFamily="18" charset="0"/>
            </a:endParaRPr>
          </a:p>
          <a:p>
            <a:endParaRPr lang="lt-LT" dirty="0"/>
          </a:p>
        </p:txBody>
      </p:sp>
      <p:sp>
        <p:nvSpPr>
          <p:cNvPr id="4" name="Stačiakampis: suapvalinti kampai 3">
            <a:extLst>
              <a:ext uri="{FF2B5EF4-FFF2-40B4-BE49-F238E27FC236}">
                <a16:creationId xmlns:a16="http://schemas.microsoft.com/office/drawing/2014/main" id="{0EE06C3D-02BB-D041-5941-A372B6219276}"/>
              </a:ext>
            </a:extLst>
          </p:cNvPr>
          <p:cNvSpPr/>
          <p:nvPr/>
        </p:nvSpPr>
        <p:spPr>
          <a:xfrm>
            <a:off x="333772" y="188640"/>
            <a:ext cx="1994520" cy="1224136"/>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lt-LT" dirty="0"/>
          </a:p>
        </p:txBody>
      </p:sp>
      <p:sp>
        <p:nvSpPr>
          <p:cNvPr id="5" name="TextBox 4">
            <a:extLst>
              <a:ext uri="{FF2B5EF4-FFF2-40B4-BE49-F238E27FC236}">
                <a16:creationId xmlns:a16="http://schemas.microsoft.com/office/drawing/2014/main" id="{31F1392B-8952-1AE0-37FA-9DFEA38E871F}"/>
              </a:ext>
            </a:extLst>
          </p:cNvPr>
          <p:cNvSpPr txBox="1"/>
          <p:nvPr/>
        </p:nvSpPr>
        <p:spPr>
          <a:xfrm>
            <a:off x="9207893" y="6593491"/>
            <a:ext cx="2388714" cy="246221"/>
          </a:xfrm>
          <a:prstGeom prst="rect">
            <a:avLst/>
          </a:prstGeom>
          <a:noFill/>
        </p:spPr>
        <p:txBody>
          <a:bodyPr wrap="square">
            <a:spAutoFit/>
          </a:bodyPr>
          <a:lstStyle/>
          <a:p>
            <a:r>
              <a:rPr lang="lt-LT" sz="1000" noProof="0" dirty="0"/>
              <a:t>Nuotraukos iš: www.google.com</a:t>
            </a:r>
            <a:endParaRPr lang="lt-LT" sz="1000" dirty="0"/>
          </a:p>
        </p:txBody>
      </p:sp>
      <p:sp>
        <p:nvSpPr>
          <p:cNvPr id="6" name="Poraštės vietos rezervavimo ženklas 5">
            <a:extLst>
              <a:ext uri="{FF2B5EF4-FFF2-40B4-BE49-F238E27FC236}">
                <a16:creationId xmlns:a16="http://schemas.microsoft.com/office/drawing/2014/main" id="{194009DF-2D7B-042C-E7B1-C64EED780A2E}"/>
              </a:ext>
            </a:extLst>
          </p:cNvPr>
          <p:cNvSpPr>
            <a:spLocks noGrp="1"/>
          </p:cNvSpPr>
          <p:nvPr>
            <p:ph type="ftr" sz="quarter" idx="11"/>
          </p:nvPr>
        </p:nvSpPr>
        <p:spPr>
          <a:xfrm>
            <a:off x="1522412" y="6601968"/>
            <a:ext cx="2388714" cy="256032"/>
          </a:xfrm>
        </p:spPr>
        <p:txBody>
          <a:bodyPr/>
          <a:lstStyle/>
          <a:p>
            <a:pPr rtl="0"/>
            <a:r>
              <a:rPr lang="lt-LT" noProof="0" dirty="0"/>
              <a:t>Parengė Lijana Šarkaitė-</a:t>
            </a:r>
            <a:r>
              <a:rPr lang="lt-LT" noProof="0" dirty="0" err="1"/>
              <a:t>Viluma</a:t>
            </a:r>
            <a:endParaRPr lang="lt-LT" noProof="0" dirty="0"/>
          </a:p>
        </p:txBody>
      </p:sp>
    </p:spTree>
    <p:extLst>
      <p:ext uri="{BB962C8B-B14F-4D97-AF65-F5344CB8AC3E}">
        <p14:creationId xmlns:p14="http://schemas.microsoft.com/office/powerpoint/2010/main" val="12037306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22EFEDE-7106-94A2-742D-BC47B62C72A2}"/>
              </a:ext>
            </a:extLst>
          </p:cNvPr>
          <p:cNvSpPr>
            <a:spLocks noGrp="1"/>
          </p:cNvSpPr>
          <p:nvPr>
            <p:ph type="title"/>
          </p:nvPr>
        </p:nvSpPr>
        <p:spPr>
          <a:xfrm>
            <a:off x="1125860" y="188640"/>
            <a:ext cx="8761039" cy="1143000"/>
          </a:xfrm>
        </p:spPr>
        <p:txBody>
          <a:bodyPr/>
          <a:lstStyle/>
          <a:p>
            <a:pPr algn="ctr"/>
            <a:r>
              <a:rPr lang="lt-LT" b="1" i="0" dirty="0">
                <a:solidFill>
                  <a:srgbClr val="333333"/>
                </a:solidFill>
                <a:effectLst/>
                <a:latin typeface="Georgia" panose="02040502050405020303" pitchFamily="18" charset="0"/>
              </a:rPr>
              <a:t>Bičių darbininkių darbai</a:t>
            </a:r>
            <a:br>
              <a:rPr lang="lt-LT" b="0" i="0" dirty="0">
                <a:solidFill>
                  <a:srgbClr val="313131"/>
                </a:solidFill>
                <a:effectLst/>
                <a:latin typeface="Oswald" panose="00000500000000000000" pitchFamily="2" charset="0"/>
              </a:rPr>
            </a:br>
            <a:endParaRPr lang="lt-LT" dirty="0"/>
          </a:p>
        </p:txBody>
      </p:sp>
      <p:sp>
        <p:nvSpPr>
          <p:cNvPr id="3" name="Turinio vietos rezervavimo ženklas 2">
            <a:extLst>
              <a:ext uri="{FF2B5EF4-FFF2-40B4-BE49-F238E27FC236}">
                <a16:creationId xmlns:a16="http://schemas.microsoft.com/office/drawing/2014/main" id="{F605AB77-7B48-B52D-A519-61400C5A5EEC}"/>
              </a:ext>
            </a:extLst>
          </p:cNvPr>
          <p:cNvSpPr>
            <a:spLocks noGrp="1"/>
          </p:cNvSpPr>
          <p:nvPr>
            <p:ph idx="1"/>
          </p:nvPr>
        </p:nvSpPr>
        <p:spPr>
          <a:xfrm>
            <a:off x="765820" y="1331640"/>
            <a:ext cx="10657184" cy="5280248"/>
          </a:xfrm>
        </p:spPr>
        <p:txBody>
          <a:bodyPr>
            <a:normAutofit fontScale="92500" lnSpcReduction="10000"/>
          </a:bodyPr>
          <a:lstStyle/>
          <a:p>
            <a:endParaRPr lang="lt-LT" b="0" i="1" dirty="0">
              <a:solidFill>
                <a:srgbClr val="333333"/>
              </a:solidFill>
              <a:effectLst/>
              <a:latin typeface="Georgia" panose="02040502050405020303" pitchFamily="18" charset="0"/>
            </a:endParaRPr>
          </a:p>
          <a:p>
            <a:pPr marL="0" indent="0">
              <a:buNone/>
            </a:pPr>
            <a:r>
              <a:rPr lang="lt-LT" sz="2100" b="0" i="1" dirty="0">
                <a:solidFill>
                  <a:srgbClr val="333333"/>
                </a:solidFill>
                <a:effectLst/>
                <a:latin typeface="Georgia" panose="02040502050405020303" pitchFamily="18" charset="0"/>
              </a:rPr>
              <a:t>Jaunos avilio bitės iš pradžių dirba tik avilyje, todėl vadinamos </a:t>
            </a:r>
            <a:r>
              <a:rPr lang="lt-LT" sz="2100" b="1" i="0" dirty="0">
                <a:solidFill>
                  <a:srgbClr val="333333"/>
                </a:solidFill>
                <a:effectLst/>
                <a:latin typeface="Georgia" panose="02040502050405020303" pitchFamily="18" charset="0"/>
              </a:rPr>
              <a:t>avilio bitėmis</a:t>
            </a:r>
            <a:r>
              <a:rPr lang="lt-LT" sz="2100" b="0" i="1" dirty="0">
                <a:solidFill>
                  <a:srgbClr val="333333"/>
                </a:solidFill>
                <a:effectLst/>
                <a:latin typeface="Georgia" panose="02040502050405020303" pitchFamily="18" charset="0"/>
              </a:rPr>
              <a:t>.</a:t>
            </a:r>
            <a:br>
              <a:rPr lang="lt-LT" sz="2100" dirty="0">
                <a:latin typeface="Georgia" panose="02040502050405020303" pitchFamily="18" charset="0"/>
              </a:rPr>
            </a:br>
            <a:r>
              <a:rPr lang="lt-LT" sz="2100" b="1" i="0" dirty="0">
                <a:solidFill>
                  <a:srgbClr val="333333"/>
                </a:solidFill>
                <a:effectLst/>
                <a:latin typeface="Georgia" panose="02040502050405020303" pitchFamily="18" charset="0"/>
              </a:rPr>
              <a:t>Pirmą dieną</a:t>
            </a:r>
            <a:r>
              <a:rPr lang="lt-LT" sz="2100" b="0" i="0" dirty="0">
                <a:solidFill>
                  <a:srgbClr val="333333"/>
                </a:solidFill>
                <a:effectLst/>
                <a:latin typeface="Georgia" panose="02040502050405020303" pitchFamily="18" charset="0"/>
              </a:rPr>
              <a:t> jaunos bitės dažniausiai nieko nedirba. Jos ramiai tupi ant korio. Jei lizde yra mažiau šilumos, jos stipriau apgula perus, taip juos sušildo;</a:t>
            </a:r>
          </a:p>
          <a:p>
            <a:pPr marL="0" indent="0">
              <a:buNone/>
            </a:pPr>
            <a:r>
              <a:rPr lang="lt-LT" sz="2100" b="1" i="0" dirty="0">
                <a:solidFill>
                  <a:srgbClr val="333333"/>
                </a:solidFill>
                <a:effectLst/>
                <a:latin typeface="Georgia" panose="02040502050405020303" pitchFamily="18" charset="0"/>
              </a:rPr>
              <a:t>Antrą dieną</a:t>
            </a:r>
            <a:r>
              <a:rPr lang="lt-LT" sz="2100" b="0" i="0" dirty="0">
                <a:solidFill>
                  <a:srgbClr val="333333"/>
                </a:solidFill>
                <a:effectLst/>
                <a:latin typeface="Georgia" panose="02040502050405020303" pitchFamily="18" charset="0"/>
              </a:rPr>
              <a:t> jaunos bitės pradeda po truputi dirbti, valyti korių akeles, iš kurių išsirita bitės; </a:t>
            </a:r>
          </a:p>
          <a:p>
            <a:pPr marL="0" indent="0">
              <a:buNone/>
            </a:pPr>
            <a:r>
              <a:rPr lang="lt-LT" sz="2100" b="1" i="0" dirty="0">
                <a:solidFill>
                  <a:srgbClr val="333333"/>
                </a:solidFill>
                <a:effectLst/>
                <a:latin typeface="Georgia" panose="02040502050405020303" pitchFamily="18" charset="0"/>
              </a:rPr>
              <a:t>Trečią dieną</a:t>
            </a:r>
            <a:r>
              <a:rPr lang="lt-LT" sz="2100" b="0" i="0" dirty="0">
                <a:solidFill>
                  <a:srgbClr val="333333"/>
                </a:solidFill>
                <a:effectLst/>
                <a:latin typeface="Georgia" panose="02040502050405020303" pitchFamily="18" charset="0"/>
              </a:rPr>
              <a:t> sustiprėjusios bitės pradeda dar intensyviau dirbti, valo tuščias akeles, iš kurių išsirita bitės, jas išlygina, ištepa seilėmis, išblizgina. Taip sutvarkyta akelė būna pilnai paruošta, kad motina galėtų dėti kiaušinėlius;</a:t>
            </a:r>
          </a:p>
          <a:p>
            <a:pPr marL="0" indent="0">
              <a:buNone/>
            </a:pPr>
            <a:r>
              <a:rPr lang="lt-LT" sz="2100" b="1" i="0" dirty="0">
                <a:solidFill>
                  <a:srgbClr val="333333"/>
                </a:solidFill>
                <a:effectLst/>
                <a:latin typeface="Georgia" panose="02040502050405020303" pitchFamily="18" charset="0"/>
              </a:rPr>
              <a:t>3-7 dienų</a:t>
            </a:r>
            <a:r>
              <a:rPr lang="lt-LT" sz="2100" b="0" i="0" dirty="0">
                <a:solidFill>
                  <a:srgbClr val="333333"/>
                </a:solidFill>
                <a:effectLst/>
                <a:latin typeface="Georgia" panose="02040502050405020303" pitchFamily="18" charset="0"/>
              </a:rPr>
              <a:t> bitės iš medaus, žiedadulkių ir vandens gamina tyrelę ir maitina vyresnius perus;</a:t>
            </a:r>
          </a:p>
          <a:p>
            <a:pPr marL="0" indent="0">
              <a:buNone/>
            </a:pPr>
            <a:br>
              <a:rPr lang="lt-LT" sz="2100" dirty="0">
                <a:latin typeface="Georgia" panose="02040502050405020303" pitchFamily="18" charset="0"/>
              </a:rPr>
            </a:br>
            <a:r>
              <a:rPr lang="lt-LT" sz="2100" dirty="0">
                <a:latin typeface="Georgia" panose="02040502050405020303" pitchFamily="18" charset="0"/>
              </a:rPr>
              <a:t>   </a:t>
            </a:r>
            <a:r>
              <a:rPr lang="lt-LT" sz="2100" b="1" i="0" dirty="0">
                <a:solidFill>
                  <a:srgbClr val="333333"/>
                </a:solidFill>
                <a:effectLst/>
                <a:latin typeface="Georgia" panose="02040502050405020303" pitchFamily="18" charset="0"/>
              </a:rPr>
              <a:t>6-13 dienų</a:t>
            </a:r>
            <a:r>
              <a:rPr lang="lt-LT" sz="2100" b="0" i="0" dirty="0">
                <a:solidFill>
                  <a:srgbClr val="333333"/>
                </a:solidFill>
                <a:effectLst/>
                <a:latin typeface="Georgia" panose="02040502050405020303" pitchFamily="18" charset="0"/>
              </a:rPr>
              <a:t> bitės gamina bičių pienelį, maitina jaunus perus, siuva korius, tvarko duoną,  valo akeles, vėdina lizdus;</a:t>
            </a:r>
          </a:p>
          <a:p>
            <a:pPr marL="0" indent="0">
              <a:buNone/>
            </a:pPr>
            <a:br>
              <a:rPr lang="lt-LT" sz="2100" dirty="0">
                <a:latin typeface="Georgia" panose="02040502050405020303" pitchFamily="18" charset="0"/>
              </a:rPr>
            </a:br>
            <a:r>
              <a:rPr lang="lt-LT" sz="2100" b="1" i="0" dirty="0">
                <a:solidFill>
                  <a:srgbClr val="333333"/>
                </a:solidFill>
                <a:effectLst/>
                <a:latin typeface="Georgia" panose="02040502050405020303" pitchFamily="18" charset="0"/>
              </a:rPr>
              <a:t>8-14 dienų</a:t>
            </a:r>
            <a:r>
              <a:rPr lang="lt-LT" sz="2100" b="0" i="0" dirty="0">
                <a:solidFill>
                  <a:srgbClr val="333333"/>
                </a:solidFill>
                <a:effectLst/>
                <a:latin typeface="Georgia" panose="02040502050405020303" pitchFamily="18" charset="0"/>
              </a:rPr>
              <a:t> bitės pradeda priimti nektarą iš parskridusių lauko bičių, jį perdirba į medų, sutirština ir supila į korių akeles;</a:t>
            </a:r>
            <a:br>
              <a:rPr lang="lt-LT" dirty="0">
                <a:latin typeface="Georgia" panose="02040502050405020303" pitchFamily="18" charset="0"/>
              </a:rPr>
            </a:br>
            <a:endParaRPr lang="lt-LT" dirty="0">
              <a:latin typeface="Georgia" panose="02040502050405020303" pitchFamily="18" charset="0"/>
            </a:endParaRPr>
          </a:p>
        </p:txBody>
      </p:sp>
      <p:sp>
        <p:nvSpPr>
          <p:cNvPr id="4" name="Stačiakampis: suapvalinti kampai 3">
            <a:extLst>
              <a:ext uri="{FF2B5EF4-FFF2-40B4-BE49-F238E27FC236}">
                <a16:creationId xmlns:a16="http://schemas.microsoft.com/office/drawing/2014/main" id="{FCF02380-B4C3-8C5B-0035-E23F70760A4E}"/>
              </a:ext>
            </a:extLst>
          </p:cNvPr>
          <p:cNvSpPr/>
          <p:nvPr/>
        </p:nvSpPr>
        <p:spPr>
          <a:xfrm>
            <a:off x="595438" y="188640"/>
            <a:ext cx="1706488" cy="854968"/>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lt-LT" dirty="0"/>
          </a:p>
        </p:txBody>
      </p:sp>
      <p:sp>
        <p:nvSpPr>
          <p:cNvPr id="5" name="TextBox 4">
            <a:extLst>
              <a:ext uri="{FF2B5EF4-FFF2-40B4-BE49-F238E27FC236}">
                <a16:creationId xmlns:a16="http://schemas.microsoft.com/office/drawing/2014/main" id="{D2A7F8ED-E366-8E48-5CF7-24D933C36E94}"/>
              </a:ext>
            </a:extLst>
          </p:cNvPr>
          <p:cNvSpPr txBox="1"/>
          <p:nvPr/>
        </p:nvSpPr>
        <p:spPr>
          <a:xfrm>
            <a:off x="9207893" y="6593491"/>
            <a:ext cx="2388714" cy="246221"/>
          </a:xfrm>
          <a:prstGeom prst="rect">
            <a:avLst/>
          </a:prstGeom>
          <a:noFill/>
        </p:spPr>
        <p:txBody>
          <a:bodyPr wrap="square">
            <a:spAutoFit/>
          </a:bodyPr>
          <a:lstStyle/>
          <a:p>
            <a:r>
              <a:rPr lang="lt-LT" sz="1000" noProof="0" dirty="0"/>
              <a:t>Nuotraukos iš: www.google.com</a:t>
            </a:r>
            <a:endParaRPr lang="lt-LT" sz="1000" dirty="0"/>
          </a:p>
        </p:txBody>
      </p:sp>
      <p:sp>
        <p:nvSpPr>
          <p:cNvPr id="6" name="Poraštės vietos rezervavimo ženklas 5">
            <a:extLst>
              <a:ext uri="{FF2B5EF4-FFF2-40B4-BE49-F238E27FC236}">
                <a16:creationId xmlns:a16="http://schemas.microsoft.com/office/drawing/2014/main" id="{7F802F3F-DA57-FAEB-EAA4-89156095F15E}"/>
              </a:ext>
            </a:extLst>
          </p:cNvPr>
          <p:cNvSpPr>
            <a:spLocks noGrp="1"/>
          </p:cNvSpPr>
          <p:nvPr>
            <p:ph type="ftr" sz="quarter" idx="11"/>
          </p:nvPr>
        </p:nvSpPr>
        <p:spPr>
          <a:xfrm>
            <a:off x="1522412" y="6601968"/>
            <a:ext cx="2388714" cy="256032"/>
          </a:xfrm>
        </p:spPr>
        <p:txBody>
          <a:bodyPr/>
          <a:lstStyle/>
          <a:p>
            <a:pPr rtl="0"/>
            <a:r>
              <a:rPr lang="lt-LT" noProof="0" dirty="0"/>
              <a:t>Parengė Lijana Šarkaitė-</a:t>
            </a:r>
            <a:r>
              <a:rPr lang="lt-LT" noProof="0" dirty="0" err="1"/>
              <a:t>Viluma</a:t>
            </a:r>
            <a:endParaRPr lang="lt-LT" noProof="0" dirty="0"/>
          </a:p>
        </p:txBody>
      </p:sp>
    </p:spTree>
    <p:extLst>
      <p:ext uri="{BB962C8B-B14F-4D97-AF65-F5344CB8AC3E}">
        <p14:creationId xmlns:p14="http://schemas.microsoft.com/office/powerpoint/2010/main" val="1838877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7EF5FAD-04CF-C855-2D0B-A3BD36711719}"/>
              </a:ext>
            </a:extLst>
          </p:cNvPr>
          <p:cNvSpPr>
            <a:spLocks noGrp="1"/>
          </p:cNvSpPr>
          <p:nvPr>
            <p:ph type="title"/>
          </p:nvPr>
        </p:nvSpPr>
        <p:spPr>
          <a:xfrm>
            <a:off x="1293813" y="381000"/>
            <a:ext cx="9601200" cy="815752"/>
          </a:xfrm>
        </p:spPr>
        <p:txBody>
          <a:bodyPr/>
          <a:lstStyle/>
          <a:p>
            <a:pPr algn="ctr"/>
            <a:r>
              <a:rPr lang="lt-LT" b="1" i="0" dirty="0">
                <a:solidFill>
                  <a:srgbClr val="333333"/>
                </a:solidFill>
                <a:effectLst/>
                <a:latin typeface="Georgia" panose="02040502050405020303" pitchFamily="18" charset="0"/>
              </a:rPr>
              <a:t>Bičių darbininkių darbai</a:t>
            </a:r>
            <a:endParaRPr lang="lt-LT" dirty="0"/>
          </a:p>
        </p:txBody>
      </p:sp>
      <p:sp>
        <p:nvSpPr>
          <p:cNvPr id="3" name="Turinio vietos rezervavimo ženklas 2">
            <a:extLst>
              <a:ext uri="{FF2B5EF4-FFF2-40B4-BE49-F238E27FC236}">
                <a16:creationId xmlns:a16="http://schemas.microsoft.com/office/drawing/2014/main" id="{3DBA3DF9-ECEE-4635-47F7-A6EC7BC1FD82}"/>
              </a:ext>
            </a:extLst>
          </p:cNvPr>
          <p:cNvSpPr>
            <a:spLocks noGrp="1"/>
          </p:cNvSpPr>
          <p:nvPr>
            <p:ph idx="1"/>
          </p:nvPr>
        </p:nvSpPr>
        <p:spPr/>
        <p:txBody>
          <a:bodyPr>
            <a:normAutofit/>
          </a:bodyPr>
          <a:lstStyle/>
          <a:p>
            <a:r>
              <a:rPr lang="lt-LT" sz="2000" b="0" i="1" dirty="0">
                <a:solidFill>
                  <a:srgbClr val="333333"/>
                </a:solidFill>
                <a:effectLst/>
                <a:latin typeface="Georgia" panose="02040502050405020303" pitchFamily="18" charset="0"/>
              </a:rPr>
              <a:t>Kai bitės pradeda skraidyti į lauką, rinkti nektaro, žiedadulkių, vandens, jos vadinamos</a:t>
            </a:r>
            <a:r>
              <a:rPr lang="lt-LT" sz="2000" b="1" i="0" dirty="0">
                <a:solidFill>
                  <a:srgbClr val="333333"/>
                </a:solidFill>
                <a:effectLst/>
                <a:latin typeface="Georgia" panose="02040502050405020303" pitchFamily="18" charset="0"/>
              </a:rPr>
              <a:t> lauko bitėmis. </a:t>
            </a:r>
            <a:br>
              <a:rPr lang="lt-LT" sz="2000" dirty="0">
                <a:latin typeface="Georgia" panose="02040502050405020303" pitchFamily="18" charset="0"/>
              </a:rPr>
            </a:br>
            <a:endParaRPr lang="lt-LT" sz="2000" b="1" i="0" dirty="0">
              <a:solidFill>
                <a:srgbClr val="333333"/>
              </a:solidFill>
              <a:effectLst/>
              <a:latin typeface="Georgia" panose="02040502050405020303" pitchFamily="18" charset="0"/>
            </a:endParaRPr>
          </a:p>
          <a:p>
            <a:r>
              <a:rPr lang="lt-LT" sz="2000" b="1" i="0" dirty="0">
                <a:solidFill>
                  <a:srgbClr val="333333"/>
                </a:solidFill>
                <a:effectLst/>
                <a:latin typeface="Georgia" panose="02040502050405020303" pitchFamily="18" charset="0"/>
              </a:rPr>
              <a:t>5-17 dienų</a:t>
            </a:r>
            <a:r>
              <a:rPr lang="lt-LT" sz="2000" b="0" i="0" dirty="0">
                <a:solidFill>
                  <a:srgbClr val="333333"/>
                </a:solidFill>
                <a:effectLst/>
                <a:latin typeface="Georgia" panose="02040502050405020303" pitchFamily="18" charset="0"/>
              </a:rPr>
              <a:t> bitės išskrenda į lauką, susipažįsta su aplinka, </a:t>
            </a:r>
            <a:r>
              <a:rPr lang="lt-LT" sz="2000" b="0" i="0" dirty="0" err="1">
                <a:solidFill>
                  <a:srgbClr val="333333"/>
                </a:solidFill>
                <a:effectLst/>
                <a:latin typeface="Georgia" panose="02040502050405020303" pitchFamily="18" charset="0"/>
              </a:rPr>
              <a:t>įsidėmi</a:t>
            </a:r>
            <a:r>
              <a:rPr lang="lt-LT" sz="2000" b="0" i="0" dirty="0">
                <a:solidFill>
                  <a:srgbClr val="333333"/>
                </a:solidFill>
                <a:effectLst/>
                <a:latin typeface="Georgia" panose="02040502050405020303" pitchFamily="18" charset="0"/>
              </a:rPr>
              <a:t> savo avilio vietą, kad vėliau galėtų surasti savo avilį. Kiekvieną dieną jos, išskridusios į lauką, skrenda vis toliau, taip susipažįsta su aplinkine teritorija.</a:t>
            </a:r>
          </a:p>
          <a:p>
            <a:br>
              <a:rPr lang="lt-LT" sz="2000" dirty="0">
                <a:latin typeface="Georgia" panose="02040502050405020303" pitchFamily="18" charset="0"/>
              </a:rPr>
            </a:br>
            <a:r>
              <a:rPr lang="lt-LT" sz="2000" b="1" i="0" dirty="0">
                <a:solidFill>
                  <a:srgbClr val="333333"/>
                </a:solidFill>
                <a:effectLst/>
                <a:latin typeface="Georgia" panose="02040502050405020303" pitchFamily="18" charset="0"/>
              </a:rPr>
              <a:t>10-23 dienų</a:t>
            </a:r>
            <a:r>
              <a:rPr lang="lt-LT" sz="2000" b="0" i="0" dirty="0">
                <a:solidFill>
                  <a:srgbClr val="333333"/>
                </a:solidFill>
                <a:effectLst/>
                <a:latin typeface="Georgia" panose="02040502050405020303" pitchFamily="18" charset="0"/>
              </a:rPr>
              <a:t> bitės padeda jaunoms bitėms prasigraužti ir išlįsti iš korio akelių. Bitei išlindus, jos nulygina akelės kraštus, o paskui jaunoji bitė išvalo savo akelę. Šios bitės rūpinasi avilio švarumu, išneša iš avilio visokias liekanas, negyvas bites. Jos taip pat uždengia užaugusius perus ir užakiuoja korių akelėse subrendusį medų. Pikiu ištepa visas sienas ir užkemša plyšius, supikiuoja rėmus, lubų lenteles arba audeklą. Jos gamina vašką, siuva korius, saugo avilius bei vėdina lizdus. Pradeda skristi į laukus, parnešti žiedadulkių ar pikio.</a:t>
            </a:r>
            <a:endParaRPr lang="lt-LT" sz="2000" dirty="0"/>
          </a:p>
        </p:txBody>
      </p:sp>
      <p:sp>
        <p:nvSpPr>
          <p:cNvPr id="4" name="Stačiakampis: suapvalinti kampai 3">
            <a:extLst>
              <a:ext uri="{FF2B5EF4-FFF2-40B4-BE49-F238E27FC236}">
                <a16:creationId xmlns:a16="http://schemas.microsoft.com/office/drawing/2014/main" id="{8B9459C9-73DD-87DE-9E29-1C39B4BFC3E4}"/>
              </a:ext>
            </a:extLst>
          </p:cNvPr>
          <p:cNvSpPr/>
          <p:nvPr/>
        </p:nvSpPr>
        <p:spPr>
          <a:xfrm>
            <a:off x="1125860" y="378160"/>
            <a:ext cx="1800200" cy="1058416"/>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lt-LT" dirty="0"/>
          </a:p>
        </p:txBody>
      </p:sp>
      <p:sp>
        <p:nvSpPr>
          <p:cNvPr id="5" name="TextBox 4">
            <a:extLst>
              <a:ext uri="{FF2B5EF4-FFF2-40B4-BE49-F238E27FC236}">
                <a16:creationId xmlns:a16="http://schemas.microsoft.com/office/drawing/2014/main" id="{E02E6E65-64D1-F85D-66A3-4557728683F7}"/>
              </a:ext>
            </a:extLst>
          </p:cNvPr>
          <p:cNvSpPr txBox="1"/>
          <p:nvPr/>
        </p:nvSpPr>
        <p:spPr>
          <a:xfrm>
            <a:off x="9207893" y="6593491"/>
            <a:ext cx="2388714" cy="246221"/>
          </a:xfrm>
          <a:prstGeom prst="rect">
            <a:avLst/>
          </a:prstGeom>
          <a:noFill/>
        </p:spPr>
        <p:txBody>
          <a:bodyPr wrap="square">
            <a:spAutoFit/>
          </a:bodyPr>
          <a:lstStyle/>
          <a:p>
            <a:r>
              <a:rPr lang="lt-LT" sz="1000" noProof="0" dirty="0"/>
              <a:t>Nuotraukos iš: www.google.com</a:t>
            </a:r>
            <a:endParaRPr lang="lt-LT" sz="1000" dirty="0"/>
          </a:p>
        </p:txBody>
      </p:sp>
      <p:sp>
        <p:nvSpPr>
          <p:cNvPr id="6" name="Poraštės vietos rezervavimo ženklas 5">
            <a:extLst>
              <a:ext uri="{FF2B5EF4-FFF2-40B4-BE49-F238E27FC236}">
                <a16:creationId xmlns:a16="http://schemas.microsoft.com/office/drawing/2014/main" id="{66687021-DF36-456D-65F6-6B0455C6704C}"/>
              </a:ext>
            </a:extLst>
          </p:cNvPr>
          <p:cNvSpPr>
            <a:spLocks noGrp="1"/>
          </p:cNvSpPr>
          <p:nvPr>
            <p:ph type="ftr" sz="quarter" idx="11"/>
          </p:nvPr>
        </p:nvSpPr>
        <p:spPr>
          <a:xfrm>
            <a:off x="1522412" y="6601968"/>
            <a:ext cx="2388714" cy="256032"/>
          </a:xfrm>
        </p:spPr>
        <p:txBody>
          <a:bodyPr/>
          <a:lstStyle/>
          <a:p>
            <a:pPr rtl="0"/>
            <a:r>
              <a:rPr lang="lt-LT" noProof="0" dirty="0"/>
              <a:t>Parengė Lijana Šarkaitė-</a:t>
            </a:r>
            <a:r>
              <a:rPr lang="lt-LT" noProof="0" dirty="0" err="1"/>
              <a:t>Viluma</a:t>
            </a:r>
            <a:endParaRPr lang="lt-LT" noProof="0" dirty="0"/>
          </a:p>
        </p:txBody>
      </p:sp>
    </p:spTree>
    <p:extLst>
      <p:ext uri="{BB962C8B-B14F-4D97-AF65-F5344CB8AC3E}">
        <p14:creationId xmlns:p14="http://schemas.microsoft.com/office/powerpoint/2010/main" val="37941416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C8409E1-FB74-038D-2E69-CD10F962159A}"/>
              </a:ext>
            </a:extLst>
          </p:cNvPr>
          <p:cNvSpPr>
            <a:spLocks noGrp="1"/>
          </p:cNvSpPr>
          <p:nvPr>
            <p:ph type="title"/>
          </p:nvPr>
        </p:nvSpPr>
        <p:spPr>
          <a:xfrm>
            <a:off x="1293813" y="381000"/>
            <a:ext cx="9601200" cy="887760"/>
          </a:xfrm>
        </p:spPr>
        <p:txBody>
          <a:bodyPr/>
          <a:lstStyle/>
          <a:p>
            <a:pPr algn="ctr"/>
            <a:r>
              <a:rPr lang="lt-LT" b="1" i="0" dirty="0">
                <a:solidFill>
                  <a:srgbClr val="333333"/>
                </a:solidFill>
                <a:effectLst/>
                <a:latin typeface="Georgia" panose="02040502050405020303" pitchFamily="18" charset="0"/>
              </a:rPr>
              <a:t>Bičių darbininkių darbai</a:t>
            </a:r>
            <a:endParaRPr lang="lt-LT" dirty="0"/>
          </a:p>
        </p:txBody>
      </p:sp>
      <p:sp>
        <p:nvSpPr>
          <p:cNvPr id="3" name="Turinio vietos rezervavimo ženklas 2">
            <a:extLst>
              <a:ext uri="{FF2B5EF4-FFF2-40B4-BE49-F238E27FC236}">
                <a16:creationId xmlns:a16="http://schemas.microsoft.com/office/drawing/2014/main" id="{C07B4480-AA31-9987-CA9B-B5BB7F806A4D}"/>
              </a:ext>
            </a:extLst>
          </p:cNvPr>
          <p:cNvSpPr>
            <a:spLocks noGrp="1"/>
          </p:cNvSpPr>
          <p:nvPr>
            <p:ph idx="1"/>
          </p:nvPr>
        </p:nvSpPr>
        <p:spPr/>
        <p:txBody>
          <a:bodyPr>
            <a:normAutofit fontScale="92500"/>
          </a:bodyPr>
          <a:lstStyle/>
          <a:p>
            <a:r>
              <a:rPr lang="lt-LT" b="0" i="0" dirty="0">
                <a:solidFill>
                  <a:srgbClr val="333333"/>
                </a:solidFill>
                <a:effectLst/>
                <a:latin typeface="Georgia" panose="02040502050405020303" pitchFamily="18" charset="0"/>
              </a:rPr>
              <a:t>Bičių darbai priklauso nuo šeimos ir medunešio stiprumo. Kuo daugiau šeimoje yra perų, tuo daugiau bitės neša žiedadulkių. Kuo geresnis medunešis, tuo labiau bitės renka nektarą. </a:t>
            </a:r>
            <a:r>
              <a:rPr lang="lt-LT" b="1" i="0" dirty="0">
                <a:solidFill>
                  <a:srgbClr val="333333"/>
                </a:solidFill>
                <a:effectLst/>
                <a:latin typeface="Georgia" panose="02040502050405020303" pitchFamily="18" charset="0"/>
              </a:rPr>
              <a:t>Bitės darbininkės savo darbus kartais gali koreguoti</a:t>
            </a:r>
            <a:r>
              <a:rPr lang="lt-LT" b="0" i="0" dirty="0">
                <a:solidFill>
                  <a:srgbClr val="333333"/>
                </a:solidFill>
                <a:effectLst/>
                <a:latin typeface="Georgia" panose="02040502050405020303" pitchFamily="18" charset="0"/>
              </a:rPr>
              <a:t>. Pavyzdžiui, jei šeimoje stipriai sumažėja lauko bičių, jaunosios bitės pradeda anksčiau ir intensyviau skraidyti į lauką, nes šeimai reikia maisto. </a:t>
            </a:r>
            <a:r>
              <a:rPr lang="lt-LT" b="1" i="0" dirty="0">
                <a:solidFill>
                  <a:srgbClr val="333333"/>
                </a:solidFill>
                <a:effectLst/>
                <a:latin typeface="Georgia" panose="02040502050405020303" pitchFamily="18" charset="0"/>
              </a:rPr>
              <a:t>Kuo bitė darbininkė daugiau dirba, tuo greičiau susidėvi jos raumenys, suplyšta sparneliai, ji nusilpsta ir žūva.</a:t>
            </a:r>
          </a:p>
          <a:p>
            <a:endParaRPr lang="lt-LT" b="1" dirty="0">
              <a:solidFill>
                <a:srgbClr val="333333"/>
              </a:solidFill>
              <a:latin typeface="Georgia" panose="02040502050405020303" pitchFamily="18" charset="0"/>
            </a:endParaRPr>
          </a:p>
          <a:p>
            <a:r>
              <a:rPr lang="lt-LT" b="0" i="0" dirty="0">
                <a:solidFill>
                  <a:srgbClr val="333333"/>
                </a:solidFill>
                <a:effectLst/>
                <a:latin typeface="Georgia" panose="02040502050405020303" pitchFamily="18" charset="0"/>
              </a:rPr>
              <a:t>Bičių darbininkių kiekis šeimoje skirtingais metų laikas keičiasi. </a:t>
            </a:r>
            <a:r>
              <a:rPr lang="lt-LT" b="1" i="0" dirty="0">
                <a:solidFill>
                  <a:srgbClr val="333333"/>
                </a:solidFill>
                <a:effectLst/>
                <a:latin typeface="Georgia" panose="02040502050405020303" pitchFamily="18" charset="0"/>
              </a:rPr>
              <a:t>Pavasarį šeimoje būna iki 15-20 tūkstančių bičių, vasarą – apie 40-80 tūkstančių, o rudenį bičių vėl sumažėja iki 20-25 tūkstančių.</a:t>
            </a:r>
            <a:endParaRPr lang="lt-LT" dirty="0">
              <a:latin typeface="Georgia" panose="02040502050405020303" pitchFamily="18" charset="0"/>
            </a:endParaRPr>
          </a:p>
        </p:txBody>
      </p:sp>
      <p:sp>
        <p:nvSpPr>
          <p:cNvPr id="5" name="Stačiakampis: suapvalinti kampai 4">
            <a:extLst>
              <a:ext uri="{FF2B5EF4-FFF2-40B4-BE49-F238E27FC236}">
                <a16:creationId xmlns:a16="http://schemas.microsoft.com/office/drawing/2014/main" id="{80DD3A80-819E-A9B2-B54B-7DDFD00742B9}"/>
              </a:ext>
            </a:extLst>
          </p:cNvPr>
          <p:cNvSpPr/>
          <p:nvPr/>
        </p:nvSpPr>
        <p:spPr>
          <a:xfrm>
            <a:off x="1272480" y="441739"/>
            <a:ext cx="1514401" cy="1008112"/>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lt-LT" dirty="0"/>
          </a:p>
        </p:txBody>
      </p:sp>
      <p:sp>
        <p:nvSpPr>
          <p:cNvPr id="4" name="TextBox 3">
            <a:extLst>
              <a:ext uri="{FF2B5EF4-FFF2-40B4-BE49-F238E27FC236}">
                <a16:creationId xmlns:a16="http://schemas.microsoft.com/office/drawing/2014/main" id="{9F1D5DD0-7BB8-2E68-EAF6-4A25E197D7AC}"/>
              </a:ext>
            </a:extLst>
          </p:cNvPr>
          <p:cNvSpPr txBox="1"/>
          <p:nvPr/>
        </p:nvSpPr>
        <p:spPr>
          <a:xfrm>
            <a:off x="9207893" y="6593491"/>
            <a:ext cx="2388714" cy="246221"/>
          </a:xfrm>
          <a:prstGeom prst="rect">
            <a:avLst/>
          </a:prstGeom>
          <a:noFill/>
        </p:spPr>
        <p:txBody>
          <a:bodyPr wrap="square">
            <a:spAutoFit/>
          </a:bodyPr>
          <a:lstStyle/>
          <a:p>
            <a:r>
              <a:rPr lang="lt-LT" sz="1000" noProof="0" dirty="0"/>
              <a:t>Nuotraukos iš: www.google.com</a:t>
            </a:r>
            <a:endParaRPr lang="lt-LT" sz="1000" dirty="0"/>
          </a:p>
        </p:txBody>
      </p:sp>
      <p:sp>
        <p:nvSpPr>
          <p:cNvPr id="6" name="Poraštės vietos rezervavimo ženklas 5">
            <a:extLst>
              <a:ext uri="{FF2B5EF4-FFF2-40B4-BE49-F238E27FC236}">
                <a16:creationId xmlns:a16="http://schemas.microsoft.com/office/drawing/2014/main" id="{99F412FF-64BE-3251-8BC8-89D6401089C7}"/>
              </a:ext>
            </a:extLst>
          </p:cNvPr>
          <p:cNvSpPr>
            <a:spLocks noGrp="1"/>
          </p:cNvSpPr>
          <p:nvPr>
            <p:ph type="ftr" sz="quarter" idx="11"/>
          </p:nvPr>
        </p:nvSpPr>
        <p:spPr>
          <a:xfrm>
            <a:off x="1522412" y="6601968"/>
            <a:ext cx="2388714" cy="256032"/>
          </a:xfrm>
        </p:spPr>
        <p:txBody>
          <a:bodyPr/>
          <a:lstStyle/>
          <a:p>
            <a:pPr rtl="0"/>
            <a:r>
              <a:rPr lang="lt-LT" noProof="0" dirty="0"/>
              <a:t>Parengė Lijana Šarkaitė-</a:t>
            </a:r>
            <a:r>
              <a:rPr lang="lt-LT" noProof="0" dirty="0" err="1"/>
              <a:t>Viluma</a:t>
            </a:r>
            <a:endParaRPr lang="lt-LT" noProof="0" dirty="0"/>
          </a:p>
        </p:txBody>
      </p:sp>
    </p:spTree>
    <p:extLst>
      <p:ext uri="{BB962C8B-B14F-4D97-AF65-F5344CB8AC3E}">
        <p14:creationId xmlns:p14="http://schemas.microsoft.com/office/powerpoint/2010/main" val="14306582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theme1.xml><?xml version="1.0" encoding="utf-8"?>
<a:theme xmlns:a="http://schemas.openxmlformats.org/drawingml/2006/main" name="Šešiakampis dizaino šablonas">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4"/>
        </a:lnRef>
        <a:fillRef idx="3">
          <a:schemeClr val="accent4"/>
        </a:fillRef>
        <a:effectRef idx="2">
          <a:schemeClr val="accent4"/>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4"/>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Office_13892083_TF03460519" id="{CF6507B9-5215-4932-BE2D-B729360CEE2D}" vid="{8176CEFE-4194-4E6E-9A2C-D03B362EE87D}"/>
    </a:ext>
  </a:extLst>
</a:theme>
</file>

<file path=ppt/theme/theme2.xml><?xml version="1.0" encoding="utf-8"?>
<a:theme xmlns:a="http://schemas.openxmlformats.org/drawingml/2006/main" name="„Office“ tema">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427FAC-CD3A-494C-985C-09E26C5EA50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customXml/itemProps2.xml><?xml version="1.0" encoding="utf-8"?>
<ds:datastoreItem xmlns:ds="http://schemas.openxmlformats.org/officeDocument/2006/customXml" ds:itemID="{E5ED73A5-C2D2-4D49-BB89-167E8E32C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1D6E40-F509-498A-BF02-00C895783B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Šešiakampio dizaino skaidrės</Template>
  <TotalTime>199</TotalTime>
  <Words>1172</Words>
  <Application>Microsoft Office PowerPoint</Application>
  <PresentationFormat>Pasirinktinai</PresentationFormat>
  <Paragraphs>88</Paragraphs>
  <Slides>12</Slides>
  <Notes>3</Notes>
  <HiddenSlides>0</HiddenSlides>
  <MMClips>1</MMClips>
  <ScaleCrop>false</ScaleCrop>
  <HeadingPairs>
    <vt:vector size="6" baseType="variant">
      <vt:variant>
        <vt:lpstr>Naudojami šriftai</vt:lpstr>
      </vt:variant>
      <vt:variant>
        <vt:i4>8</vt:i4>
      </vt:variant>
      <vt:variant>
        <vt:lpstr>Tema</vt:lpstr>
      </vt:variant>
      <vt:variant>
        <vt:i4>1</vt:i4>
      </vt:variant>
      <vt:variant>
        <vt:lpstr>Skaidrių pavadinimai</vt:lpstr>
      </vt:variant>
      <vt:variant>
        <vt:i4>12</vt:i4>
      </vt:variant>
    </vt:vector>
  </HeadingPairs>
  <TitlesOfParts>
    <vt:vector size="21" baseType="lpstr">
      <vt:lpstr>Arial</vt:lpstr>
      <vt:lpstr>Century Gothic</vt:lpstr>
      <vt:lpstr>Euphemia</vt:lpstr>
      <vt:lpstr>Georgia</vt:lpstr>
      <vt:lpstr>Oswald</vt:lpstr>
      <vt:lpstr>Palatino Linotype</vt:lpstr>
      <vt:lpstr>Symbol</vt:lpstr>
      <vt:lpstr>Times New Roman</vt:lpstr>
      <vt:lpstr>Šešiakampis dizaino šablonas</vt:lpstr>
      <vt:lpstr>Ratelis „Skrisk skrisk, bitute“</vt:lpstr>
      <vt:lpstr>Bičių darbštumas  ir  šeimyniškumas</vt:lpstr>
      <vt:lpstr>Pamokoje:</vt:lpstr>
      <vt:lpstr>Bitės ir bitininkai</vt:lpstr>
      <vt:lpstr>Bitininkai ir bitininkystė</vt:lpstr>
      <vt:lpstr>Bičių šeima</vt:lpstr>
      <vt:lpstr>Bičių darbininkių darbai </vt:lpstr>
      <vt:lpstr>Bičių darbininkių darbai</vt:lpstr>
      <vt:lpstr>Bičių darbininkių darbai</vt:lpstr>
      <vt:lpstr>Sutartinė „Bit, bitele“</vt:lpstr>
      <vt:lpstr>Patarlės ir priežodžiai</vt:lpstr>
      <vt:lpstr>Kūrybinė užduotis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Lijana Šarkaitė</dc:creator>
  <cp:lastModifiedBy>Lijana Šarkaitė</cp:lastModifiedBy>
  <cp:revision>33</cp:revision>
  <dcterms:created xsi:type="dcterms:W3CDTF">2024-12-18T13:59:53Z</dcterms:created>
  <dcterms:modified xsi:type="dcterms:W3CDTF">2025-01-21T18:44:07Z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74063900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